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>
  <p:sldMasterIdLst>
    <p:sldMasterId id="2147483891" r:id="rId1"/>
  </p:sldMasterIdLst>
  <p:notesMasterIdLst>
    <p:notesMasterId r:id="rId44"/>
  </p:notesMasterIdLst>
  <p:sldIdLst>
    <p:sldId id="256" r:id="rId2"/>
    <p:sldId id="257" r:id="rId3"/>
    <p:sldId id="258" r:id="rId4"/>
    <p:sldId id="294" r:id="rId5"/>
    <p:sldId id="295" r:id="rId6"/>
    <p:sldId id="296" r:id="rId7"/>
    <p:sldId id="328" r:id="rId8"/>
    <p:sldId id="293" r:id="rId9"/>
    <p:sldId id="326" r:id="rId10"/>
    <p:sldId id="327" r:id="rId11"/>
    <p:sldId id="310" r:id="rId12"/>
    <p:sldId id="330" r:id="rId13"/>
    <p:sldId id="333" r:id="rId14"/>
    <p:sldId id="331" r:id="rId15"/>
    <p:sldId id="334" r:id="rId16"/>
    <p:sldId id="336" r:id="rId17"/>
    <p:sldId id="337" r:id="rId18"/>
    <p:sldId id="335" r:id="rId19"/>
    <p:sldId id="338" r:id="rId20"/>
    <p:sldId id="308" r:id="rId21"/>
    <p:sldId id="309" r:id="rId22"/>
    <p:sldId id="259" r:id="rId23"/>
    <p:sldId id="306" r:id="rId24"/>
    <p:sldId id="297" r:id="rId25"/>
    <p:sldId id="299" r:id="rId26"/>
    <p:sldId id="314" r:id="rId27"/>
    <p:sldId id="301" r:id="rId28"/>
    <p:sldId id="317" r:id="rId29"/>
    <p:sldId id="319" r:id="rId30"/>
    <p:sldId id="318" r:id="rId31"/>
    <p:sldId id="322" r:id="rId32"/>
    <p:sldId id="320" r:id="rId33"/>
    <p:sldId id="316" r:id="rId34"/>
    <p:sldId id="321" r:id="rId35"/>
    <p:sldId id="323" r:id="rId36"/>
    <p:sldId id="281" r:id="rId37"/>
    <p:sldId id="339" r:id="rId38"/>
    <p:sldId id="285" r:id="rId39"/>
    <p:sldId id="340" r:id="rId40"/>
    <p:sldId id="272" r:id="rId41"/>
    <p:sldId id="313" r:id="rId42"/>
    <p:sldId id="341" r:id="rId43"/>
  </p:sldIdLst>
  <p:sldSz cx="12192000" cy="6858000"/>
  <p:notesSz cx="6858000" cy="9144000"/>
  <p:embeddedFontLst>
    <p:embeddedFont>
      <p:font typeface="Consolas" panose="020B0609020204030204" pitchFamily="49" charset="0"/>
      <p:regular r:id="rId45"/>
      <p:bold r:id="rId46"/>
      <p:italic r:id="rId47"/>
      <p:boldItalic r:id="rId48"/>
    </p:embeddedFont>
    <p:embeddedFont>
      <p:font typeface="Open Sans" panose="020B0606030504020204" pitchFamily="34" charset="0"/>
      <p:regular r:id="rId49"/>
      <p:bold r:id="rId50"/>
      <p:italic r:id="rId51"/>
      <p:boldItalic r:id="rId52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B54E4E-6BEE-4417-AF1B-FAB7DE80F4C7}" v="186" dt="2025-02-26T07:13:38.3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935" autoAdjust="0"/>
  </p:normalViewPr>
  <p:slideViewPr>
    <p:cSldViewPr snapToGrid="0">
      <p:cViewPr varScale="1">
        <p:scale>
          <a:sx n="95" d="100"/>
          <a:sy n="95" d="100"/>
        </p:scale>
        <p:origin x="1134" y="7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rian Scholze" userId="315b2ad82c3c3461" providerId="LiveId" clId="{82B54E4E-6BEE-4417-AF1B-FAB7DE80F4C7}"/>
    <pc:docChg chg="undo redo custSel addSld delSld modSld sldOrd modMainMaster">
      <pc:chgData name="Adrian Scholze" userId="315b2ad82c3c3461" providerId="LiveId" clId="{82B54E4E-6BEE-4417-AF1B-FAB7DE80F4C7}" dt="2025-03-17T08:32:02.976" v="32821" actId="20577"/>
      <pc:docMkLst>
        <pc:docMk/>
      </pc:docMkLst>
      <pc:sldChg chg="modSp mod">
        <pc:chgData name="Adrian Scholze" userId="315b2ad82c3c3461" providerId="LiveId" clId="{82B54E4E-6BEE-4417-AF1B-FAB7DE80F4C7}" dt="2025-02-27T09:01:26.429" v="25205" actId="20577"/>
        <pc:sldMkLst>
          <pc:docMk/>
          <pc:sldMk cId="4105603383" sldId="256"/>
        </pc:sldMkLst>
        <pc:spChg chg="mod">
          <ac:chgData name="Adrian Scholze" userId="315b2ad82c3c3461" providerId="LiveId" clId="{82B54E4E-6BEE-4417-AF1B-FAB7DE80F4C7}" dt="2025-02-19T08:32:07.854" v="1507" actId="20577"/>
          <ac:spMkLst>
            <pc:docMk/>
            <pc:sldMk cId="4105603383" sldId="256"/>
            <ac:spMk id="3" creationId="{81AA99C3-F43A-5764-5E94-5464569B377D}"/>
          </ac:spMkLst>
        </pc:spChg>
        <pc:spChg chg="mod">
          <ac:chgData name="Adrian Scholze" userId="315b2ad82c3c3461" providerId="LiveId" clId="{82B54E4E-6BEE-4417-AF1B-FAB7DE80F4C7}" dt="2025-02-19T08:32:38.883" v="1574" actId="20577"/>
          <ac:spMkLst>
            <pc:docMk/>
            <pc:sldMk cId="4105603383" sldId="256"/>
            <ac:spMk id="4" creationId="{D4131F1C-686A-1B08-6B42-152412D0DEEF}"/>
          </ac:spMkLst>
        </pc:spChg>
        <pc:spChg chg="mod">
          <ac:chgData name="Adrian Scholze" userId="315b2ad82c3c3461" providerId="LiveId" clId="{82B54E4E-6BEE-4417-AF1B-FAB7DE80F4C7}" dt="2025-02-27T09:01:26.429" v="25205" actId="20577"/>
          <ac:spMkLst>
            <pc:docMk/>
            <pc:sldMk cId="4105603383" sldId="256"/>
            <ac:spMk id="5" creationId="{AF77B751-91C9-8DED-495F-BD83CB6CDC80}"/>
          </ac:spMkLst>
        </pc:spChg>
        <pc:spChg chg="mod">
          <ac:chgData name="Adrian Scholze" userId="315b2ad82c3c3461" providerId="LiveId" clId="{82B54E4E-6BEE-4417-AF1B-FAB7DE80F4C7}" dt="2025-02-19T08:32:49.064" v="1586" actId="20577"/>
          <ac:spMkLst>
            <pc:docMk/>
            <pc:sldMk cId="4105603383" sldId="256"/>
            <ac:spMk id="7" creationId="{CEF2125E-064A-5C5D-5683-BD29A00AC448}"/>
          </ac:spMkLst>
        </pc:spChg>
      </pc:sldChg>
      <pc:sldChg chg="modSp mod">
        <pc:chgData name="Adrian Scholze" userId="315b2ad82c3c3461" providerId="LiveId" clId="{82B54E4E-6BEE-4417-AF1B-FAB7DE80F4C7}" dt="2025-02-26T11:59:41.503" v="24315" actId="20577"/>
        <pc:sldMkLst>
          <pc:docMk/>
          <pc:sldMk cId="264946543" sldId="257"/>
        </pc:sldMkLst>
        <pc:spChg chg="mod">
          <ac:chgData name="Adrian Scholze" userId="315b2ad82c3c3461" providerId="LiveId" clId="{82B54E4E-6BEE-4417-AF1B-FAB7DE80F4C7}" dt="2025-02-26T11:59:41.503" v="24315" actId="20577"/>
          <ac:spMkLst>
            <pc:docMk/>
            <pc:sldMk cId="264946543" sldId="257"/>
            <ac:spMk id="3" creationId="{37966D16-C8BE-B6D4-2368-517C8FDF0047}"/>
          </ac:spMkLst>
        </pc:spChg>
      </pc:sldChg>
      <pc:sldChg chg="addSp delSp modSp mod modNotesTx">
        <pc:chgData name="Adrian Scholze" userId="315b2ad82c3c3461" providerId="LiveId" clId="{82B54E4E-6BEE-4417-AF1B-FAB7DE80F4C7}" dt="2025-03-12T09:18:48.261" v="32019"/>
        <pc:sldMkLst>
          <pc:docMk/>
          <pc:sldMk cId="1222051058" sldId="258"/>
        </pc:sldMkLst>
        <pc:spChg chg="mod">
          <ac:chgData name="Adrian Scholze" userId="315b2ad82c3c3461" providerId="LiveId" clId="{82B54E4E-6BEE-4417-AF1B-FAB7DE80F4C7}" dt="2025-02-26T05:45:43.891" v="12730" actId="20577"/>
          <ac:spMkLst>
            <pc:docMk/>
            <pc:sldMk cId="1222051058" sldId="258"/>
            <ac:spMk id="2" creationId="{8107337D-010F-1F29-8345-17454F9057AC}"/>
          </ac:spMkLst>
        </pc:spChg>
        <pc:spChg chg="mod">
          <ac:chgData name="Adrian Scholze" userId="315b2ad82c3c3461" providerId="LiveId" clId="{82B54E4E-6BEE-4417-AF1B-FAB7DE80F4C7}" dt="2025-02-26T13:08:23.191" v="24987" actId="1076"/>
          <ac:spMkLst>
            <pc:docMk/>
            <pc:sldMk cId="1222051058" sldId="258"/>
            <ac:spMk id="3" creationId="{23CEB950-8838-F837-D5C9-DCD9B5B00D35}"/>
          </ac:spMkLst>
        </pc:spChg>
        <pc:spChg chg="add mod">
          <ac:chgData name="Adrian Scholze" userId="315b2ad82c3c3461" providerId="LiveId" clId="{82B54E4E-6BEE-4417-AF1B-FAB7DE80F4C7}" dt="2025-02-26T13:08:59.454" v="25000" actId="1036"/>
          <ac:spMkLst>
            <pc:docMk/>
            <pc:sldMk cId="1222051058" sldId="258"/>
            <ac:spMk id="6" creationId="{03CC6ABA-C96B-0131-F190-08F641DC5644}"/>
          </ac:spMkLst>
        </pc:spChg>
        <pc:picChg chg="add mod modCrop">
          <ac:chgData name="Adrian Scholze" userId="315b2ad82c3c3461" providerId="LiveId" clId="{82B54E4E-6BEE-4417-AF1B-FAB7DE80F4C7}" dt="2025-02-26T13:08:49.256" v="24993" actId="1076"/>
          <ac:picMkLst>
            <pc:docMk/>
            <pc:sldMk cId="1222051058" sldId="258"/>
            <ac:picMk id="5" creationId="{459B442D-BF32-B715-2BCA-7FD8DE6AAC53}"/>
          </ac:picMkLst>
        </pc:picChg>
      </pc:sldChg>
      <pc:sldChg chg="delSp modSp mod ord modNotesTx">
        <pc:chgData name="Adrian Scholze" userId="315b2ad82c3c3461" providerId="LiveId" clId="{82B54E4E-6BEE-4417-AF1B-FAB7DE80F4C7}" dt="2025-03-12T09:17:29.371" v="31900"/>
        <pc:sldMkLst>
          <pc:docMk/>
          <pc:sldMk cId="1255317981" sldId="259"/>
        </pc:sldMkLst>
        <pc:spChg chg="mod">
          <ac:chgData name="Adrian Scholze" userId="315b2ad82c3c3461" providerId="LiveId" clId="{82B54E4E-6BEE-4417-AF1B-FAB7DE80F4C7}" dt="2025-02-26T12:56:37.610" v="24968" actId="20577"/>
          <ac:spMkLst>
            <pc:docMk/>
            <pc:sldMk cId="1255317981" sldId="259"/>
            <ac:spMk id="2" creationId="{C3F23445-F28D-4E51-8507-07E19F68897F}"/>
          </ac:spMkLst>
        </pc:spChg>
        <pc:spChg chg="mod">
          <ac:chgData name="Adrian Scholze" userId="315b2ad82c3c3461" providerId="LiveId" clId="{82B54E4E-6BEE-4417-AF1B-FAB7DE80F4C7}" dt="2025-02-26T12:56:34.566" v="24967" actId="20577"/>
          <ac:spMkLst>
            <pc:docMk/>
            <pc:sldMk cId="1255317981" sldId="259"/>
            <ac:spMk id="3" creationId="{4C8F5A50-FCED-3CBF-C9C0-702E0E0522B7}"/>
          </ac:spMkLst>
        </pc:spChg>
      </pc:sldChg>
      <pc:sldChg chg="del">
        <pc:chgData name="Adrian Scholze" userId="315b2ad82c3c3461" providerId="LiveId" clId="{82B54E4E-6BEE-4417-AF1B-FAB7DE80F4C7}" dt="2025-02-26T11:23:32.455" v="23869" actId="47"/>
        <pc:sldMkLst>
          <pc:docMk/>
          <pc:sldMk cId="1045730743" sldId="273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597533055" sldId="274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4006767339" sldId="275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3354103695" sldId="276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872154591" sldId="277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3423343282" sldId="279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2891551749" sldId="280"/>
        </pc:sldMkLst>
      </pc:sldChg>
      <pc:sldChg chg="addSp delSp modSp mod modClrScheme chgLayout modNotesTx">
        <pc:chgData name="Adrian Scholze" userId="315b2ad82c3c3461" providerId="LiveId" clId="{82B54E4E-6BEE-4417-AF1B-FAB7DE80F4C7}" dt="2025-03-12T09:15:37.071" v="31866" actId="20577"/>
        <pc:sldMkLst>
          <pc:docMk/>
          <pc:sldMk cId="2104651458" sldId="281"/>
        </pc:sldMkLst>
        <pc:spChg chg="mod ord">
          <ac:chgData name="Adrian Scholze" userId="315b2ad82c3c3461" providerId="LiveId" clId="{82B54E4E-6BEE-4417-AF1B-FAB7DE80F4C7}" dt="2025-02-26T11:19:09.853" v="23019" actId="20577"/>
          <ac:spMkLst>
            <pc:docMk/>
            <pc:sldMk cId="2104651458" sldId="281"/>
            <ac:spMk id="2" creationId="{CDCBD3AD-B008-D7E7-A868-DF32355FC666}"/>
          </ac:spMkLst>
        </pc:spChg>
        <pc:spChg chg="add mod ord">
          <ac:chgData name="Adrian Scholze" userId="315b2ad82c3c3461" providerId="LiveId" clId="{82B54E4E-6BEE-4417-AF1B-FAB7DE80F4C7}" dt="2025-03-12T09:14:05.683" v="31768" actId="20577"/>
          <ac:spMkLst>
            <pc:docMk/>
            <pc:sldMk cId="2104651458" sldId="281"/>
            <ac:spMk id="18" creationId="{768E94FC-A08A-76F6-E7D0-0DFC7BDE44BF}"/>
          </ac:spMkLst>
        </pc:spChg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3392659432" sldId="282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4153514272" sldId="283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3175680559" sldId="284"/>
        </pc:sldMkLst>
      </pc:sldChg>
      <pc:sldChg chg="modSp mod modNotesTx">
        <pc:chgData name="Adrian Scholze" userId="315b2ad82c3c3461" providerId="LiveId" clId="{82B54E4E-6BEE-4417-AF1B-FAB7DE80F4C7}" dt="2025-03-12T09:11:11.862" v="31591" actId="20577"/>
        <pc:sldMkLst>
          <pc:docMk/>
          <pc:sldMk cId="3484472860" sldId="285"/>
        </pc:sldMkLst>
        <pc:spChg chg="mod">
          <ac:chgData name="Adrian Scholze" userId="315b2ad82c3c3461" providerId="LiveId" clId="{82B54E4E-6BEE-4417-AF1B-FAB7DE80F4C7}" dt="2025-02-26T11:26:27.053" v="23999" actId="20577"/>
          <ac:spMkLst>
            <pc:docMk/>
            <pc:sldMk cId="3484472860" sldId="285"/>
            <ac:spMk id="2" creationId="{CDCBD3AD-B008-D7E7-A868-DF32355FC666}"/>
          </ac:spMkLst>
        </pc:spChg>
        <pc:spChg chg="mod">
          <ac:chgData name="Adrian Scholze" userId="315b2ad82c3c3461" providerId="LiveId" clId="{82B54E4E-6BEE-4417-AF1B-FAB7DE80F4C7}" dt="2025-03-12T09:11:11.862" v="31591" actId="20577"/>
          <ac:spMkLst>
            <pc:docMk/>
            <pc:sldMk cId="3484472860" sldId="285"/>
            <ac:spMk id="3" creationId="{05443002-1B65-41D1-3F72-F4FC66665393}"/>
          </ac:spMkLst>
        </pc:spChg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2916688035" sldId="287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3795428275" sldId="288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7823326" sldId="289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2593463779" sldId="290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26878606" sldId="291"/>
        </pc:sldMkLst>
      </pc:sldChg>
      <pc:sldChg chg="del">
        <pc:chgData name="Adrian Scholze" userId="315b2ad82c3c3461" providerId="LiveId" clId="{82B54E4E-6BEE-4417-AF1B-FAB7DE80F4C7}" dt="2025-02-19T12:11:11.577" v="10465" actId="47"/>
        <pc:sldMkLst>
          <pc:docMk/>
          <pc:sldMk cId="2033849466" sldId="292"/>
        </pc:sldMkLst>
      </pc:sldChg>
      <pc:sldChg chg="addSp delSp modSp add mod delAnim modAnim modNotesTx">
        <pc:chgData name="Adrian Scholze" userId="315b2ad82c3c3461" providerId="LiveId" clId="{82B54E4E-6BEE-4417-AF1B-FAB7DE80F4C7}" dt="2025-03-05T09:47:47.280" v="28592" actId="20577"/>
        <pc:sldMkLst>
          <pc:docMk/>
          <pc:sldMk cId="2540524229" sldId="293"/>
        </pc:sldMkLst>
        <pc:spChg chg="mod">
          <ac:chgData name="Adrian Scholze" userId="315b2ad82c3c3461" providerId="LiveId" clId="{82B54E4E-6BEE-4417-AF1B-FAB7DE80F4C7}" dt="2025-02-26T06:55:33.702" v="13134" actId="20577"/>
          <ac:spMkLst>
            <pc:docMk/>
            <pc:sldMk cId="2540524229" sldId="293"/>
            <ac:spMk id="2" creationId="{8D1C84A2-5BA7-2EB6-419D-EF908CA7F2D5}"/>
          </ac:spMkLst>
        </pc:spChg>
        <pc:graphicFrameChg chg="add mod modGraphic">
          <ac:chgData name="Adrian Scholze" userId="315b2ad82c3c3461" providerId="LiveId" clId="{82B54E4E-6BEE-4417-AF1B-FAB7DE80F4C7}" dt="2025-02-27T09:04:46.251" v="25231" actId="20577"/>
          <ac:graphicFrameMkLst>
            <pc:docMk/>
            <pc:sldMk cId="2540524229" sldId="293"/>
            <ac:graphicFrameMk id="4" creationId="{D7C22374-5CC3-BAEA-90F5-479F302A0D9A}"/>
          </ac:graphicFrameMkLst>
        </pc:graphicFrameChg>
      </pc:sldChg>
      <pc:sldChg chg="addSp delSp modSp new mod modNotesTx">
        <pc:chgData name="Adrian Scholze" userId="315b2ad82c3c3461" providerId="LiveId" clId="{82B54E4E-6BEE-4417-AF1B-FAB7DE80F4C7}" dt="2025-03-05T09:25:38.875" v="26882" actId="20577"/>
        <pc:sldMkLst>
          <pc:docMk/>
          <pc:sldMk cId="1878922840" sldId="294"/>
        </pc:sldMkLst>
        <pc:spChg chg="mod ord">
          <ac:chgData name="Adrian Scholze" userId="315b2ad82c3c3461" providerId="LiveId" clId="{82B54E4E-6BEE-4417-AF1B-FAB7DE80F4C7}" dt="2025-02-26T11:35:13.931" v="24001" actId="20577"/>
          <ac:spMkLst>
            <pc:docMk/>
            <pc:sldMk cId="1878922840" sldId="294"/>
            <ac:spMk id="2" creationId="{7E245454-8110-5342-8E3F-FAEDEAAA752D}"/>
          </ac:spMkLst>
        </pc:spChg>
        <pc:spChg chg="add mod">
          <ac:chgData name="Adrian Scholze" userId="315b2ad82c3c3461" providerId="LiveId" clId="{82B54E4E-6BEE-4417-AF1B-FAB7DE80F4C7}" dt="2025-02-26T05:50:16.354" v="12760" actId="1076"/>
          <ac:spMkLst>
            <pc:docMk/>
            <pc:sldMk cId="1878922840" sldId="294"/>
            <ac:spMk id="4" creationId="{A9C6683F-C77F-B5DD-EE33-07A712A11D9D}"/>
          </ac:spMkLst>
        </pc:spChg>
        <pc:spChg chg="add mod">
          <ac:chgData name="Adrian Scholze" userId="315b2ad82c3c3461" providerId="LiveId" clId="{82B54E4E-6BEE-4417-AF1B-FAB7DE80F4C7}" dt="2025-03-05T09:24:22.624" v="26738" actId="113"/>
          <ac:spMkLst>
            <pc:docMk/>
            <pc:sldMk cId="1878922840" sldId="294"/>
            <ac:spMk id="19" creationId="{D0FC0EAE-F9EC-AAA6-3C74-9DB74C02D5A8}"/>
          </ac:spMkLst>
        </pc:spChg>
        <pc:picChg chg="add mod modCrop">
          <ac:chgData name="Adrian Scholze" userId="315b2ad82c3c3461" providerId="LiveId" clId="{82B54E4E-6BEE-4417-AF1B-FAB7DE80F4C7}" dt="2025-03-05T09:24:17.236" v="26736" actId="1076"/>
          <ac:picMkLst>
            <pc:docMk/>
            <pc:sldMk cId="1878922840" sldId="294"/>
            <ac:picMk id="7" creationId="{4540BD9F-8133-14A5-D694-5C9316D5D962}"/>
          </ac:picMkLst>
        </pc:picChg>
        <pc:cxnChg chg="add del mod">
          <ac:chgData name="Adrian Scholze" userId="315b2ad82c3c3461" providerId="LiveId" clId="{82B54E4E-6BEE-4417-AF1B-FAB7DE80F4C7}" dt="2025-03-05T09:22:51.924" v="26615" actId="14100"/>
          <ac:cxnSpMkLst>
            <pc:docMk/>
            <pc:sldMk cId="1878922840" sldId="294"/>
            <ac:cxnSpMk id="6" creationId="{D7D3E773-9D22-5BC1-D0FB-C37BC1D916B9}"/>
          </ac:cxnSpMkLst>
        </pc:cxnChg>
      </pc:sldChg>
      <pc:sldChg chg="addSp delSp modSp new mod modNotesTx">
        <pc:chgData name="Adrian Scholze" userId="315b2ad82c3c3461" providerId="LiveId" clId="{82B54E4E-6BEE-4417-AF1B-FAB7DE80F4C7}" dt="2025-03-05T09:26:27.766" v="26940" actId="20577"/>
        <pc:sldMkLst>
          <pc:docMk/>
          <pc:sldMk cId="2030969607" sldId="295"/>
        </pc:sldMkLst>
        <pc:spChg chg="mod">
          <ac:chgData name="Adrian Scholze" userId="315b2ad82c3c3461" providerId="LiveId" clId="{82B54E4E-6BEE-4417-AF1B-FAB7DE80F4C7}" dt="2025-02-26T05:45:58.836" v="12734" actId="20577"/>
          <ac:spMkLst>
            <pc:docMk/>
            <pc:sldMk cId="2030969607" sldId="295"/>
            <ac:spMk id="2" creationId="{33972936-F0EC-4556-CCD8-A097A0D1E34D}"/>
          </ac:spMkLst>
        </pc:spChg>
        <pc:spChg chg="add mod">
          <ac:chgData name="Adrian Scholze" userId="315b2ad82c3c3461" providerId="LiveId" clId="{82B54E4E-6BEE-4417-AF1B-FAB7DE80F4C7}" dt="2025-02-26T05:50:36.689" v="12766" actId="1076"/>
          <ac:spMkLst>
            <pc:docMk/>
            <pc:sldMk cId="2030969607" sldId="295"/>
            <ac:spMk id="3" creationId="{7F9BE248-DD58-8C8E-F9B9-0DCAD9297AAE}"/>
          </ac:spMkLst>
        </pc:spChg>
        <pc:picChg chg="add mod">
          <ac:chgData name="Adrian Scholze" userId="315b2ad82c3c3461" providerId="LiveId" clId="{82B54E4E-6BEE-4417-AF1B-FAB7DE80F4C7}" dt="2025-02-19T09:14:53.639" v="5326" actId="1076"/>
          <ac:picMkLst>
            <pc:docMk/>
            <pc:sldMk cId="2030969607" sldId="295"/>
            <ac:picMk id="2050" creationId="{7FA678F8-BAC6-A226-18C4-253CB0EB5F55}"/>
          </ac:picMkLst>
        </pc:picChg>
      </pc:sldChg>
      <pc:sldChg chg="add del">
        <pc:chgData name="Adrian Scholze" userId="315b2ad82c3c3461" providerId="LiveId" clId="{82B54E4E-6BEE-4417-AF1B-FAB7DE80F4C7}" dt="2025-02-19T09:13:27.187" v="5264"/>
        <pc:sldMkLst>
          <pc:docMk/>
          <pc:sldMk cId="2257109707" sldId="295"/>
        </pc:sldMkLst>
      </pc:sldChg>
      <pc:sldChg chg="addSp delSp modSp add mod modNotesTx">
        <pc:chgData name="Adrian Scholze" userId="315b2ad82c3c3461" providerId="LiveId" clId="{82B54E4E-6BEE-4417-AF1B-FAB7DE80F4C7}" dt="2025-03-05T09:34:33.277" v="27537" actId="20577"/>
        <pc:sldMkLst>
          <pc:docMk/>
          <pc:sldMk cId="439476358" sldId="296"/>
        </pc:sldMkLst>
        <pc:spChg chg="mod ord">
          <ac:chgData name="Adrian Scholze" userId="315b2ad82c3c3461" providerId="LiveId" clId="{82B54E4E-6BEE-4417-AF1B-FAB7DE80F4C7}" dt="2025-02-26T05:51:01.560" v="12771" actId="170"/>
          <ac:spMkLst>
            <pc:docMk/>
            <pc:sldMk cId="439476358" sldId="296"/>
            <ac:spMk id="2" creationId="{18A44B17-A0F2-F20D-3CDB-ECB4222EA0A0}"/>
          </ac:spMkLst>
        </pc:spChg>
        <pc:spChg chg="add mod">
          <ac:chgData name="Adrian Scholze" userId="315b2ad82c3c3461" providerId="LiveId" clId="{82B54E4E-6BEE-4417-AF1B-FAB7DE80F4C7}" dt="2025-02-26T05:51:07.787" v="12772" actId="14100"/>
          <ac:spMkLst>
            <pc:docMk/>
            <pc:sldMk cId="439476358" sldId="296"/>
            <ac:spMk id="3" creationId="{3C60A445-C269-5C77-33FF-DBD0D27C9C61}"/>
          </ac:spMkLst>
        </pc:spChg>
        <pc:picChg chg="add mod">
          <ac:chgData name="Adrian Scholze" userId="315b2ad82c3c3461" providerId="LiveId" clId="{82B54E4E-6BEE-4417-AF1B-FAB7DE80F4C7}" dt="2025-02-26T05:50:56.390" v="12770" actId="1076"/>
          <ac:picMkLst>
            <pc:docMk/>
            <pc:sldMk cId="439476358" sldId="296"/>
            <ac:picMk id="3074" creationId="{BD937703-FE22-105D-48F8-3ECD8FDB2DC8}"/>
          </ac:picMkLst>
        </pc:picChg>
      </pc:sldChg>
      <pc:sldChg chg="addSp delSp modSp add mod modNotesTx">
        <pc:chgData name="Adrian Scholze" userId="315b2ad82c3c3461" providerId="LiveId" clId="{82B54E4E-6BEE-4417-AF1B-FAB7DE80F4C7}" dt="2025-03-12T09:17:18.904" v="31898"/>
        <pc:sldMkLst>
          <pc:docMk/>
          <pc:sldMk cId="1460685755" sldId="297"/>
        </pc:sldMkLst>
        <pc:spChg chg="mod">
          <ac:chgData name="Adrian Scholze" userId="315b2ad82c3c3461" providerId="LiveId" clId="{82B54E4E-6BEE-4417-AF1B-FAB7DE80F4C7}" dt="2025-02-26T08:37:55.048" v="14977" actId="20577"/>
          <ac:spMkLst>
            <pc:docMk/>
            <pc:sldMk cId="1460685755" sldId="297"/>
            <ac:spMk id="2" creationId="{273C0D28-267A-2EBE-5F43-697CDA7C19B8}"/>
          </ac:spMkLst>
        </pc:spChg>
        <pc:spChg chg="mod">
          <ac:chgData name="Adrian Scholze" userId="315b2ad82c3c3461" providerId="LiveId" clId="{82B54E4E-6BEE-4417-AF1B-FAB7DE80F4C7}" dt="2025-02-26T13:10:27.928" v="25008" actId="1076"/>
          <ac:spMkLst>
            <pc:docMk/>
            <pc:sldMk cId="1460685755" sldId="297"/>
            <ac:spMk id="3" creationId="{DC9A3958-4BA1-53F1-4D54-21D228D0E132}"/>
          </ac:spMkLst>
        </pc:spChg>
        <pc:spChg chg="add del mod">
          <ac:chgData name="Adrian Scholze" userId="315b2ad82c3c3461" providerId="LiveId" clId="{82B54E4E-6BEE-4417-AF1B-FAB7DE80F4C7}" dt="2025-02-26T13:12:15.278" v="25029" actId="1076"/>
          <ac:spMkLst>
            <pc:docMk/>
            <pc:sldMk cId="1460685755" sldId="297"/>
            <ac:spMk id="6" creationId="{79A182F5-3038-F401-791C-749E1079C6DE}"/>
          </ac:spMkLst>
        </pc:spChg>
        <pc:picChg chg="add mod">
          <ac:chgData name="Adrian Scholze" userId="315b2ad82c3c3461" providerId="LiveId" clId="{82B54E4E-6BEE-4417-AF1B-FAB7DE80F4C7}" dt="2025-02-26T13:10:36.606" v="25011" actId="732"/>
          <ac:picMkLst>
            <pc:docMk/>
            <pc:sldMk cId="1460685755" sldId="297"/>
            <ac:picMk id="4098" creationId="{4ECC305A-6DD6-0696-BBED-A80335A28E49}"/>
          </ac:picMkLst>
        </pc:picChg>
      </pc:sldChg>
      <pc:sldChg chg="modSp add del mod">
        <pc:chgData name="Adrian Scholze" userId="315b2ad82c3c3461" providerId="LiveId" clId="{82B54E4E-6BEE-4417-AF1B-FAB7DE80F4C7}" dt="2025-02-26T08:58:14.631" v="17126" actId="47"/>
        <pc:sldMkLst>
          <pc:docMk/>
          <pc:sldMk cId="2668158876" sldId="298"/>
        </pc:sldMkLst>
      </pc:sldChg>
      <pc:sldChg chg="addSp delSp modSp add mod modNotesTx">
        <pc:chgData name="Adrian Scholze" userId="315b2ad82c3c3461" providerId="LiveId" clId="{82B54E4E-6BEE-4417-AF1B-FAB7DE80F4C7}" dt="2025-03-12T09:17:14.267" v="31897"/>
        <pc:sldMkLst>
          <pc:docMk/>
          <pc:sldMk cId="2889257634" sldId="299"/>
        </pc:sldMkLst>
        <pc:spChg chg="mod">
          <ac:chgData name="Adrian Scholze" userId="315b2ad82c3c3461" providerId="LiveId" clId="{82B54E4E-6BEE-4417-AF1B-FAB7DE80F4C7}" dt="2025-03-07T12:31:05.158" v="31435" actId="313"/>
          <ac:spMkLst>
            <pc:docMk/>
            <pc:sldMk cId="2889257634" sldId="299"/>
            <ac:spMk id="2" creationId="{3AE4871F-4A17-4C41-3AC8-6005521BFD64}"/>
          </ac:spMkLst>
        </pc:spChg>
        <pc:spChg chg="mod">
          <ac:chgData name="Adrian Scholze" userId="315b2ad82c3c3461" providerId="LiveId" clId="{82B54E4E-6BEE-4417-AF1B-FAB7DE80F4C7}" dt="2025-02-27T09:20:50.467" v="25469" actId="20577"/>
          <ac:spMkLst>
            <pc:docMk/>
            <pc:sldMk cId="2889257634" sldId="299"/>
            <ac:spMk id="3" creationId="{7CA93E7C-30EE-A2F0-8CC6-B3C09F926D78}"/>
          </ac:spMkLst>
        </pc:spChg>
        <pc:spChg chg="add mod">
          <ac:chgData name="Adrian Scholze" userId="315b2ad82c3c3461" providerId="LiveId" clId="{82B54E4E-6BEE-4417-AF1B-FAB7DE80F4C7}" dt="2025-02-26T12:54:31.458" v="24914" actId="1076"/>
          <ac:spMkLst>
            <pc:docMk/>
            <pc:sldMk cId="2889257634" sldId="299"/>
            <ac:spMk id="8" creationId="{2C134D8D-15F4-F367-AEC3-1FBF70A5D0FE}"/>
          </ac:spMkLst>
        </pc:spChg>
        <pc:picChg chg="add mod">
          <ac:chgData name="Adrian Scholze" userId="315b2ad82c3c3461" providerId="LiveId" clId="{82B54E4E-6BEE-4417-AF1B-FAB7DE80F4C7}" dt="2025-02-26T13:20:57.329" v="25154" actId="1076"/>
          <ac:picMkLst>
            <pc:docMk/>
            <pc:sldMk cId="2889257634" sldId="299"/>
            <ac:picMk id="5" creationId="{4B7B1527-37AA-80B8-82B7-BC8079880126}"/>
          </ac:picMkLst>
        </pc:picChg>
      </pc:sldChg>
      <pc:sldChg chg="modSp add del mod ord">
        <pc:chgData name="Adrian Scholze" userId="315b2ad82c3c3461" providerId="LiveId" clId="{82B54E4E-6BEE-4417-AF1B-FAB7DE80F4C7}" dt="2025-02-26T10:14:19.994" v="21858" actId="47"/>
        <pc:sldMkLst>
          <pc:docMk/>
          <pc:sldMk cId="1313889770" sldId="300"/>
        </pc:sldMkLst>
      </pc:sldChg>
      <pc:sldChg chg="addSp delSp modSp add mod modNotesTx">
        <pc:chgData name="Adrian Scholze" userId="315b2ad82c3c3461" providerId="LiveId" clId="{82B54E4E-6BEE-4417-AF1B-FAB7DE80F4C7}" dt="2025-03-12T09:17:02.480" v="31895" actId="6549"/>
        <pc:sldMkLst>
          <pc:docMk/>
          <pc:sldMk cId="979616896" sldId="301"/>
        </pc:sldMkLst>
        <pc:spChg chg="mod">
          <ac:chgData name="Adrian Scholze" userId="315b2ad82c3c3461" providerId="LiveId" clId="{82B54E4E-6BEE-4417-AF1B-FAB7DE80F4C7}" dt="2025-02-26T11:24:19.637" v="23881" actId="20577"/>
          <ac:spMkLst>
            <pc:docMk/>
            <pc:sldMk cId="979616896" sldId="301"/>
            <ac:spMk id="2" creationId="{75C17C78-B612-C4E8-E98E-50248F1805C6}"/>
          </ac:spMkLst>
        </pc:spChg>
        <pc:spChg chg="mod">
          <ac:chgData name="Adrian Scholze" userId="315b2ad82c3c3461" providerId="LiveId" clId="{82B54E4E-6BEE-4417-AF1B-FAB7DE80F4C7}" dt="2025-02-26T10:18:34.725" v="22206" actId="20577"/>
          <ac:spMkLst>
            <pc:docMk/>
            <pc:sldMk cId="979616896" sldId="301"/>
            <ac:spMk id="3" creationId="{580B5BF9-62A7-93E3-6C1A-59DB96029ACA}"/>
          </ac:spMkLst>
        </pc:spChg>
      </pc:sldChg>
      <pc:sldChg chg="modSp add del mod">
        <pc:chgData name="Adrian Scholze" userId="315b2ad82c3c3461" providerId="LiveId" clId="{82B54E4E-6BEE-4417-AF1B-FAB7DE80F4C7}" dt="2025-02-19T11:32:59.247" v="7242" actId="47"/>
        <pc:sldMkLst>
          <pc:docMk/>
          <pc:sldMk cId="1362686921" sldId="301"/>
        </pc:sldMkLst>
      </pc:sldChg>
      <pc:sldChg chg="modSp add del mod">
        <pc:chgData name="Adrian Scholze" userId="315b2ad82c3c3461" providerId="LiveId" clId="{82B54E4E-6BEE-4417-AF1B-FAB7DE80F4C7}" dt="2025-02-26T10:14:32.249" v="21859" actId="47"/>
        <pc:sldMkLst>
          <pc:docMk/>
          <pc:sldMk cId="2166932249" sldId="302"/>
        </pc:sldMkLst>
      </pc:sldChg>
      <pc:sldChg chg="modSp add del mod ord">
        <pc:chgData name="Adrian Scholze" userId="315b2ad82c3c3461" providerId="LiveId" clId="{82B54E4E-6BEE-4417-AF1B-FAB7DE80F4C7}" dt="2025-02-26T10:05:27.028" v="21114" actId="47"/>
        <pc:sldMkLst>
          <pc:docMk/>
          <pc:sldMk cId="634046800" sldId="303"/>
        </pc:sldMkLst>
      </pc:sldChg>
      <pc:sldChg chg="modSp add del mod">
        <pc:chgData name="Adrian Scholze" userId="315b2ad82c3c3461" providerId="LiveId" clId="{82B54E4E-6BEE-4417-AF1B-FAB7DE80F4C7}" dt="2025-02-26T10:21:57.066" v="22598" actId="47"/>
        <pc:sldMkLst>
          <pc:docMk/>
          <pc:sldMk cId="1729907442" sldId="304"/>
        </pc:sldMkLst>
      </pc:sldChg>
      <pc:sldChg chg="modSp add del mod modNotesTx">
        <pc:chgData name="Adrian Scholze" userId="315b2ad82c3c3461" providerId="LiveId" clId="{82B54E4E-6BEE-4417-AF1B-FAB7DE80F4C7}" dt="2025-03-12T08:43:18.549" v="31437" actId="47"/>
        <pc:sldMkLst>
          <pc:docMk/>
          <pc:sldMk cId="3338011192" sldId="305"/>
        </pc:sldMkLst>
      </pc:sldChg>
      <pc:sldChg chg="addSp delSp modSp new mod ord modNotesTx">
        <pc:chgData name="Adrian Scholze" userId="315b2ad82c3c3461" providerId="LiveId" clId="{82B54E4E-6BEE-4417-AF1B-FAB7DE80F4C7}" dt="2025-03-12T09:17:22.562" v="31899"/>
        <pc:sldMkLst>
          <pc:docMk/>
          <pc:sldMk cId="2111408687" sldId="306"/>
        </pc:sldMkLst>
        <pc:spChg chg="mod">
          <ac:chgData name="Adrian Scholze" userId="315b2ad82c3c3461" providerId="LiveId" clId="{82B54E4E-6BEE-4417-AF1B-FAB7DE80F4C7}" dt="2025-02-26T11:23:47.590" v="23872" actId="20577"/>
          <ac:spMkLst>
            <pc:docMk/>
            <pc:sldMk cId="2111408687" sldId="306"/>
            <ac:spMk id="2" creationId="{7F54876A-F702-5E4D-E373-2A70900D8AFF}"/>
          </ac:spMkLst>
        </pc:spChg>
        <pc:spChg chg="mod">
          <ac:chgData name="Adrian Scholze" userId="315b2ad82c3c3461" providerId="LiveId" clId="{82B54E4E-6BEE-4417-AF1B-FAB7DE80F4C7}" dt="2025-03-06T15:23:05.145" v="31096" actId="20577"/>
          <ac:spMkLst>
            <pc:docMk/>
            <pc:sldMk cId="2111408687" sldId="306"/>
            <ac:spMk id="3" creationId="{574A4670-60FE-818F-904B-AE97201428AF}"/>
          </ac:spMkLst>
        </pc:spChg>
        <pc:spChg chg="add mod">
          <ac:chgData name="Adrian Scholze" userId="315b2ad82c3c3461" providerId="LiveId" clId="{82B54E4E-6BEE-4417-AF1B-FAB7DE80F4C7}" dt="2025-02-26T13:12:36.461" v="25036" actId="1076"/>
          <ac:spMkLst>
            <pc:docMk/>
            <pc:sldMk cId="2111408687" sldId="306"/>
            <ac:spMk id="6" creationId="{5E75BCC0-49DD-29A4-8D2C-A95954392EA2}"/>
          </ac:spMkLst>
        </pc:spChg>
        <pc:picChg chg="add mod">
          <ac:chgData name="Adrian Scholze" userId="315b2ad82c3c3461" providerId="LiveId" clId="{82B54E4E-6BEE-4417-AF1B-FAB7DE80F4C7}" dt="2025-02-26T12:56:02.316" v="24924" actId="14100"/>
          <ac:picMkLst>
            <pc:docMk/>
            <pc:sldMk cId="2111408687" sldId="306"/>
            <ac:picMk id="2050" creationId="{96730232-5F1C-5DF6-531B-993631DEA55F}"/>
          </ac:picMkLst>
        </pc:picChg>
      </pc:sldChg>
      <pc:sldChg chg="modSp new del mod">
        <pc:chgData name="Adrian Scholze" userId="315b2ad82c3c3461" providerId="LiveId" clId="{82B54E4E-6BEE-4417-AF1B-FAB7DE80F4C7}" dt="2025-02-26T11:23:21.381" v="23868" actId="47"/>
        <pc:sldMkLst>
          <pc:docMk/>
          <pc:sldMk cId="716163643" sldId="307"/>
        </pc:sldMkLst>
      </pc:sldChg>
      <pc:sldChg chg="addSp delSp modSp new mod modNotesTx">
        <pc:chgData name="Adrian Scholze" userId="315b2ad82c3c3461" providerId="LiveId" clId="{82B54E4E-6BEE-4417-AF1B-FAB7DE80F4C7}" dt="2025-03-12T09:17:46.091" v="31923" actId="20577"/>
        <pc:sldMkLst>
          <pc:docMk/>
          <pc:sldMk cId="3194051327" sldId="308"/>
        </pc:sldMkLst>
        <pc:spChg chg="mod">
          <ac:chgData name="Adrian Scholze" userId="315b2ad82c3c3461" providerId="LiveId" clId="{82B54E4E-6BEE-4417-AF1B-FAB7DE80F4C7}" dt="2025-02-26T06:37:17.107" v="13108" actId="20577"/>
          <ac:spMkLst>
            <pc:docMk/>
            <pc:sldMk cId="3194051327" sldId="308"/>
            <ac:spMk id="2" creationId="{1C484FCB-42C0-4B23-5938-F505DE457E43}"/>
          </ac:spMkLst>
        </pc:spChg>
        <pc:graphicFrameChg chg="add mod modGraphic">
          <ac:chgData name="Adrian Scholze" userId="315b2ad82c3c3461" providerId="LiveId" clId="{82B54E4E-6BEE-4417-AF1B-FAB7DE80F4C7}" dt="2025-03-06T15:10:13.437" v="30264"/>
          <ac:graphicFrameMkLst>
            <pc:docMk/>
            <pc:sldMk cId="3194051327" sldId="308"/>
            <ac:graphicFrameMk id="8" creationId="{CEA3931D-5778-1DCC-C949-AF1A67CB6034}"/>
          </ac:graphicFrameMkLst>
        </pc:graphicFrameChg>
        <pc:picChg chg="add mod">
          <ac:chgData name="Adrian Scholze" userId="315b2ad82c3c3461" providerId="LiveId" clId="{82B54E4E-6BEE-4417-AF1B-FAB7DE80F4C7}" dt="2025-03-06T14:53:29.862" v="30119" actId="14100"/>
          <ac:picMkLst>
            <pc:docMk/>
            <pc:sldMk cId="3194051327" sldId="308"/>
            <ac:picMk id="3" creationId="{1EDD8CF9-0020-A068-47AD-E604860C987B}"/>
          </ac:picMkLst>
        </pc:picChg>
      </pc:sldChg>
      <pc:sldChg chg="addSp delSp modSp new mod modNotesTx">
        <pc:chgData name="Adrian Scholze" userId="315b2ad82c3c3461" providerId="LiveId" clId="{82B54E4E-6BEE-4417-AF1B-FAB7DE80F4C7}" dt="2025-03-12T09:17:33.988" v="31901"/>
        <pc:sldMkLst>
          <pc:docMk/>
          <pc:sldMk cId="2469647859" sldId="309"/>
        </pc:sldMkLst>
        <pc:spChg chg="mod">
          <ac:chgData name="Adrian Scholze" userId="315b2ad82c3c3461" providerId="LiveId" clId="{82B54E4E-6BEE-4417-AF1B-FAB7DE80F4C7}" dt="2025-02-26T08:16:37.577" v="13837" actId="20577"/>
          <ac:spMkLst>
            <pc:docMk/>
            <pc:sldMk cId="2469647859" sldId="309"/>
            <ac:spMk id="2" creationId="{85E4A62E-D55C-C294-DBD5-4FFC0F3DB3DB}"/>
          </ac:spMkLst>
        </pc:spChg>
        <pc:spChg chg="mod">
          <ac:chgData name="Adrian Scholze" userId="315b2ad82c3c3461" providerId="LiveId" clId="{82B54E4E-6BEE-4417-AF1B-FAB7DE80F4C7}" dt="2025-03-06T15:14:35.621" v="30894" actId="20577"/>
          <ac:spMkLst>
            <pc:docMk/>
            <pc:sldMk cId="2469647859" sldId="309"/>
            <ac:spMk id="3" creationId="{1A5791B0-9769-5677-ED8C-D08ECE5208FB}"/>
          </ac:spMkLst>
        </pc:spChg>
        <pc:spChg chg="add mod">
          <ac:chgData name="Adrian Scholze" userId="315b2ad82c3c3461" providerId="LiveId" clId="{82B54E4E-6BEE-4417-AF1B-FAB7DE80F4C7}" dt="2025-03-06T15:13:39.068" v="30854" actId="1076"/>
          <ac:spMkLst>
            <pc:docMk/>
            <pc:sldMk cId="2469647859" sldId="309"/>
            <ac:spMk id="6" creationId="{12AEBB8E-BCDB-2517-8BA5-89EE4CAD4C4B}"/>
          </ac:spMkLst>
        </pc:spChg>
        <pc:picChg chg="add mod">
          <ac:chgData name="Adrian Scholze" userId="315b2ad82c3c3461" providerId="LiveId" clId="{82B54E4E-6BEE-4417-AF1B-FAB7DE80F4C7}" dt="2025-03-06T15:13:36.416" v="30853" actId="1076"/>
          <ac:picMkLst>
            <pc:docMk/>
            <pc:sldMk cId="2469647859" sldId="309"/>
            <ac:picMk id="3074" creationId="{ADB770EE-F350-FC40-CDDC-D645534EE914}"/>
          </ac:picMkLst>
        </pc:picChg>
      </pc:sldChg>
      <pc:sldChg chg="addSp delSp modSp add mod modNotesTx">
        <pc:chgData name="Adrian Scholze" userId="315b2ad82c3c3461" providerId="LiveId" clId="{82B54E4E-6BEE-4417-AF1B-FAB7DE80F4C7}" dt="2025-03-05T09:49:53.550" v="28660" actId="478"/>
        <pc:sldMkLst>
          <pc:docMk/>
          <pc:sldMk cId="136358364" sldId="310"/>
        </pc:sldMkLst>
        <pc:spChg chg="mod">
          <ac:chgData name="Adrian Scholze" userId="315b2ad82c3c3461" providerId="LiveId" clId="{82B54E4E-6BEE-4417-AF1B-FAB7DE80F4C7}" dt="2025-02-26T07:12:39.184" v="13589" actId="20577"/>
          <ac:spMkLst>
            <pc:docMk/>
            <pc:sldMk cId="136358364" sldId="310"/>
            <ac:spMk id="2" creationId="{19FED0AF-1777-FCA4-0C05-FCBC8235C34E}"/>
          </ac:spMkLst>
        </pc:spChg>
        <pc:spChg chg="add mod">
          <ac:chgData name="Adrian Scholze" userId="315b2ad82c3c3461" providerId="LiveId" clId="{82B54E4E-6BEE-4417-AF1B-FAB7DE80F4C7}" dt="2025-02-26T07:05:39.021" v="13313" actId="1076"/>
          <ac:spMkLst>
            <pc:docMk/>
            <pc:sldMk cId="136358364" sldId="310"/>
            <ac:spMk id="6" creationId="{11E2659B-DA2D-069B-4A1C-BDDFF92B6D86}"/>
          </ac:spMkLst>
        </pc:spChg>
        <pc:spChg chg="add mod">
          <ac:chgData name="Adrian Scholze" userId="315b2ad82c3c3461" providerId="LiveId" clId="{82B54E4E-6BEE-4417-AF1B-FAB7DE80F4C7}" dt="2025-02-26T07:09:56.490" v="13537" actId="20577"/>
          <ac:spMkLst>
            <pc:docMk/>
            <pc:sldMk cId="136358364" sldId="310"/>
            <ac:spMk id="9" creationId="{1CF9606B-5795-8B57-D332-9F4458937814}"/>
          </ac:spMkLst>
        </pc:spChg>
        <pc:spChg chg="add mod">
          <ac:chgData name="Adrian Scholze" userId="315b2ad82c3c3461" providerId="LiveId" clId="{82B54E4E-6BEE-4417-AF1B-FAB7DE80F4C7}" dt="2025-02-26T07:09:58.012" v="13539" actId="20577"/>
          <ac:spMkLst>
            <pc:docMk/>
            <pc:sldMk cId="136358364" sldId="310"/>
            <ac:spMk id="10" creationId="{879250A4-B2AF-5A33-12AE-B64DD6FF4A8A}"/>
          </ac:spMkLst>
        </pc:spChg>
        <pc:spChg chg="add mod">
          <ac:chgData name="Adrian Scholze" userId="315b2ad82c3c3461" providerId="LiveId" clId="{82B54E4E-6BEE-4417-AF1B-FAB7DE80F4C7}" dt="2025-02-26T07:10:09.002" v="13540" actId="1076"/>
          <ac:spMkLst>
            <pc:docMk/>
            <pc:sldMk cId="136358364" sldId="310"/>
            <ac:spMk id="11" creationId="{6231C1F4-A6A1-5A69-8D18-FAF3AEF02DCF}"/>
          </ac:spMkLst>
        </pc:spChg>
        <pc:spChg chg="add mod">
          <ac:chgData name="Adrian Scholze" userId="315b2ad82c3c3461" providerId="LiveId" clId="{82B54E4E-6BEE-4417-AF1B-FAB7DE80F4C7}" dt="2025-02-26T07:10:09.002" v="13540" actId="1076"/>
          <ac:spMkLst>
            <pc:docMk/>
            <pc:sldMk cId="136358364" sldId="310"/>
            <ac:spMk id="12" creationId="{5318984A-0A2C-B39E-DDEC-47547B3A5088}"/>
          </ac:spMkLst>
        </pc:spChg>
        <pc:spChg chg="add mod ord">
          <ac:chgData name="Adrian Scholze" userId="315b2ad82c3c3461" providerId="LiveId" clId="{82B54E4E-6BEE-4417-AF1B-FAB7DE80F4C7}" dt="2025-02-26T07:13:33.001" v="13606" actId="13822"/>
          <ac:spMkLst>
            <pc:docMk/>
            <pc:sldMk cId="136358364" sldId="310"/>
            <ac:spMk id="30" creationId="{E7D84F10-D21C-1F9C-83E0-05CF8AF4DA26}"/>
          </ac:spMkLst>
        </pc:spChg>
      </pc:sldChg>
      <pc:sldChg chg="modSp new del mod">
        <pc:chgData name="Adrian Scholze" userId="315b2ad82c3c3461" providerId="LiveId" clId="{82B54E4E-6BEE-4417-AF1B-FAB7DE80F4C7}" dt="2025-02-26T10:25:19.875" v="22981" actId="47"/>
        <pc:sldMkLst>
          <pc:docMk/>
          <pc:sldMk cId="663735158" sldId="311"/>
        </pc:sldMkLst>
      </pc:sldChg>
      <pc:sldChg chg="addSp delSp modSp add del mod">
        <pc:chgData name="Adrian Scholze" userId="315b2ad82c3c3461" providerId="LiveId" clId="{82B54E4E-6BEE-4417-AF1B-FAB7DE80F4C7}" dt="2025-02-26T12:56:42.084" v="24969" actId="47"/>
        <pc:sldMkLst>
          <pc:docMk/>
          <pc:sldMk cId="762887901" sldId="312"/>
        </pc:sldMkLst>
      </pc:sldChg>
      <pc:sldChg chg="addSp delSp modSp new mod modClrScheme chgLayout">
        <pc:chgData name="Adrian Scholze" userId="315b2ad82c3c3461" providerId="LiveId" clId="{82B54E4E-6BEE-4417-AF1B-FAB7DE80F4C7}" dt="2025-02-26T13:18:43.953" v="25076" actId="3626"/>
        <pc:sldMkLst>
          <pc:docMk/>
          <pc:sldMk cId="1210223202" sldId="313"/>
        </pc:sldMkLst>
        <pc:spChg chg="add mod ord">
          <ac:chgData name="Adrian Scholze" userId="315b2ad82c3c3461" providerId="LiveId" clId="{82B54E4E-6BEE-4417-AF1B-FAB7DE80F4C7}" dt="2025-02-26T08:28:27.562" v="14532" actId="20577"/>
          <ac:spMkLst>
            <pc:docMk/>
            <pc:sldMk cId="1210223202" sldId="313"/>
            <ac:spMk id="4" creationId="{748F48A8-B713-A608-5B45-CE66F4E7C764}"/>
          </ac:spMkLst>
        </pc:spChg>
        <pc:spChg chg="add mod ord">
          <ac:chgData name="Adrian Scholze" userId="315b2ad82c3c3461" providerId="LiveId" clId="{82B54E4E-6BEE-4417-AF1B-FAB7DE80F4C7}" dt="2025-02-26T13:18:43.953" v="25076" actId="3626"/>
          <ac:spMkLst>
            <pc:docMk/>
            <pc:sldMk cId="1210223202" sldId="313"/>
            <ac:spMk id="5" creationId="{4C56D350-6708-A92D-49EE-D2E4A7E4873D}"/>
          </ac:spMkLst>
        </pc:spChg>
      </pc:sldChg>
      <pc:sldChg chg="add del">
        <pc:chgData name="Adrian Scholze" userId="315b2ad82c3c3461" providerId="LiveId" clId="{82B54E4E-6BEE-4417-AF1B-FAB7DE80F4C7}" dt="2025-02-26T08:22:18.388" v="14130" actId="47"/>
        <pc:sldMkLst>
          <pc:docMk/>
          <pc:sldMk cId="4204300561" sldId="313"/>
        </pc:sldMkLst>
      </pc:sldChg>
      <pc:sldChg chg="addSp modSp add mod modNotesTx">
        <pc:chgData name="Adrian Scholze" userId="315b2ad82c3c3461" providerId="LiveId" clId="{82B54E4E-6BEE-4417-AF1B-FAB7DE80F4C7}" dt="2025-03-12T09:17:07.237" v="31896"/>
        <pc:sldMkLst>
          <pc:docMk/>
          <pc:sldMk cId="1036614454" sldId="314"/>
        </pc:sldMkLst>
        <pc:spChg chg="mod">
          <ac:chgData name="Adrian Scholze" userId="315b2ad82c3c3461" providerId="LiveId" clId="{82B54E4E-6BEE-4417-AF1B-FAB7DE80F4C7}" dt="2025-02-26T11:24:14.450" v="23879" actId="20577"/>
          <ac:spMkLst>
            <pc:docMk/>
            <pc:sldMk cId="1036614454" sldId="314"/>
            <ac:spMk id="2" creationId="{206FFBFE-3EA3-A308-465D-4BDD30871DE3}"/>
          </ac:spMkLst>
        </pc:spChg>
        <pc:spChg chg="mod">
          <ac:chgData name="Adrian Scholze" userId="315b2ad82c3c3461" providerId="LiveId" clId="{82B54E4E-6BEE-4417-AF1B-FAB7DE80F4C7}" dt="2025-03-06T15:25:06.416" v="31113" actId="113"/>
          <ac:spMkLst>
            <pc:docMk/>
            <pc:sldMk cId="1036614454" sldId="314"/>
            <ac:spMk id="3" creationId="{250305DA-B7FC-6379-CCCF-07D0E8F64E7F}"/>
          </ac:spMkLst>
        </pc:spChg>
        <pc:spChg chg="add mod">
          <ac:chgData name="Adrian Scholze" userId="315b2ad82c3c3461" providerId="LiveId" clId="{82B54E4E-6BEE-4417-AF1B-FAB7DE80F4C7}" dt="2025-02-26T13:21:16.957" v="25160" actId="1076"/>
          <ac:spMkLst>
            <pc:docMk/>
            <pc:sldMk cId="1036614454" sldId="314"/>
            <ac:spMk id="4" creationId="{FEEB8E44-0639-EAA2-6890-DB0FAF3A111A}"/>
          </ac:spMkLst>
        </pc:spChg>
        <pc:picChg chg="add mod">
          <ac:chgData name="Adrian Scholze" userId="315b2ad82c3c3461" providerId="LiveId" clId="{82B54E4E-6BEE-4417-AF1B-FAB7DE80F4C7}" dt="2025-02-26T13:21:19.933" v="25161" actId="1076"/>
          <ac:picMkLst>
            <pc:docMk/>
            <pc:sldMk cId="1036614454" sldId="314"/>
            <ac:picMk id="7" creationId="{8341498B-BB76-36E4-58EE-018833EC23DF}"/>
          </ac:picMkLst>
        </pc:picChg>
      </pc:sldChg>
      <pc:sldChg chg="add del">
        <pc:chgData name="Adrian Scholze" userId="315b2ad82c3c3461" providerId="LiveId" clId="{82B54E4E-6BEE-4417-AF1B-FAB7DE80F4C7}" dt="2025-02-26T08:22:17.596" v="14129" actId="47"/>
        <pc:sldMkLst>
          <pc:docMk/>
          <pc:sldMk cId="3744603997" sldId="314"/>
        </pc:sldMkLst>
      </pc:sldChg>
      <pc:sldChg chg="modSp add del mod">
        <pc:chgData name="Adrian Scholze" userId="315b2ad82c3c3461" providerId="LiveId" clId="{82B54E4E-6BEE-4417-AF1B-FAB7DE80F4C7}" dt="2025-02-26T10:15:55.266" v="21919" actId="47"/>
        <pc:sldMkLst>
          <pc:docMk/>
          <pc:sldMk cId="3841915752" sldId="315"/>
        </pc:sldMkLst>
      </pc:sldChg>
      <pc:sldChg chg="addSp delSp modSp add mod modNotesTx">
        <pc:chgData name="Adrian Scholze" userId="315b2ad82c3c3461" providerId="LiveId" clId="{82B54E4E-6BEE-4417-AF1B-FAB7DE80F4C7}" dt="2025-03-12T09:15:55.462" v="31868"/>
        <pc:sldMkLst>
          <pc:docMk/>
          <pc:sldMk cId="823208455" sldId="316"/>
        </pc:sldMkLst>
        <pc:spChg chg="mod">
          <ac:chgData name="Adrian Scholze" userId="315b2ad82c3c3461" providerId="LiveId" clId="{82B54E4E-6BEE-4417-AF1B-FAB7DE80F4C7}" dt="2025-02-26T11:24:35.411" v="23893" actId="20577"/>
          <ac:spMkLst>
            <pc:docMk/>
            <pc:sldMk cId="823208455" sldId="316"/>
            <ac:spMk id="2" creationId="{13366A14-E565-0D1C-5D73-39003EED49B8}"/>
          </ac:spMkLst>
        </pc:spChg>
        <pc:spChg chg="mod">
          <ac:chgData name="Adrian Scholze" userId="315b2ad82c3c3461" providerId="LiveId" clId="{82B54E4E-6BEE-4417-AF1B-FAB7DE80F4C7}" dt="2025-03-06T15:31:54.120" v="31341" actId="20577"/>
          <ac:spMkLst>
            <pc:docMk/>
            <pc:sldMk cId="823208455" sldId="316"/>
            <ac:spMk id="3" creationId="{61E85B94-F91A-1C09-E160-65A78C6E3B22}"/>
          </ac:spMkLst>
        </pc:spChg>
      </pc:sldChg>
      <pc:sldChg chg="addSp modSp add mod ord modNotesTx">
        <pc:chgData name="Adrian Scholze" userId="315b2ad82c3c3461" providerId="LiveId" clId="{82B54E4E-6BEE-4417-AF1B-FAB7DE80F4C7}" dt="2025-03-12T09:16:57.830" v="31894"/>
        <pc:sldMkLst>
          <pc:docMk/>
          <pc:sldMk cId="693651425" sldId="317"/>
        </pc:sldMkLst>
        <pc:spChg chg="mod">
          <ac:chgData name="Adrian Scholze" userId="315b2ad82c3c3461" providerId="LiveId" clId="{82B54E4E-6BEE-4417-AF1B-FAB7DE80F4C7}" dt="2025-02-26T11:24:22.512" v="23883" actId="20577"/>
          <ac:spMkLst>
            <pc:docMk/>
            <pc:sldMk cId="693651425" sldId="317"/>
            <ac:spMk id="2" creationId="{43C48E6E-6880-4CF1-4D7D-C6E21C17DF02}"/>
          </ac:spMkLst>
        </pc:spChg>
        <pc:spChg chg="mod">
          <ac:chgData name="Adrian Scholze" userId="315b2ad82c3c3461" providerId="LiveId" clId="{82B54E4E-6BEE-4417-AF1B-FAB7DE80F4C7}" dt="2025-03-06T15:25:39.058" v="31128" actId="20577"/>
          <ac:spMkLst>
            <pc:docMk/>
            <pc:sldMk cId="693651425" sldId="317"/>
            <ac:spMk id="3" creationId="{2BB90641-C8BF-D5EF-D203-83C1121058DF}"/>
          </ac:spMkLst>
        </pc:spChg>
        <pc:spChg chg="add mod">
          <ac:chgData name="Adrian Scholze" userId="315b2ad82c3c3461" providerId="LiveId" clId="{82B54E4E-6BEE-4417-AF1B-FAB7DE80F4C7}" dt="2025-02-26T13:14:54.703" v="25063" actId="14100"/>
          <ac:spMkLst>
            <pc:docMk/>
            <pc:sldMk cId="693651425" sldId="317"/>
            <ac:spMk id="6" creationId="{0685D0D6-2006-9D92-3D35-B3954187DEA5}"/>
          </ac:spMkLst>
        </pc:spChg>
        <pc:picChg chg="add mod modCrop">
          <ac:chgData name="Adrian Scholze" userId="315b2ad82c3c3461" providerId="LiveId" clId="{82B54E4E-6BEE-4417-AF1B-FAB7DE80F4C7}" dt="2025-03-12T09:16:54.604" v="31893" actId="1076"/>
          <ac:picMkLst>
            <pc:docMk/>
            <pc:sldMk cId="693651425" sldId="317"/>
            <ac:picMk id="5" creationId="{03D17CC5-FA36-5561-DC0A-9C2B1263227B}"/>
          </ac:picMkLst>
        </pc:picChg>
      </pc:sldChg>
      <pc:sldChg chg="addSp delSp modSp add mod ord modNotesTx">
        <pc:chgData name="Adrian Scholze" userId="315b2ad82c3c3461" providerId="LiveId" clId="{82B54E4E-6BEE-4417-AF1B-FAB7DE80F4C7}" dt="2025-03-12T09:16:45.876" v="31890"/>
        <pc:sldMkLst>
          <pc:docMk/>
          <pc:sldMk cId="1746289743" sldId="318"/>
        </pc:sldMkLst>
        <pc:spChg chg="mod">
          <ac:chgData name="Adrian Scholze" userId="315b2ad82c3c3461" providerId="LiveId" clId="{82B54E4E-6BEE-4417-AF1B-FAB7DE80F4C7}" dt="2025-02-26T11:24:27.741" v="23887" actId="20577"/>
          <ac:spMkLst>
            <pc:docMk/>
            <pc:sldMk cId="1746289743" sldId="318"/>
            <ac:spMk id="2" creationId="{E5E18D52-36E1-8290-27F0-61F35A3543C8}"/>
          </ac:spMkLst>
        </pc:spChg>
        <pc:spChg chg="mod">
          <ac:chgData name="Adrian Scholze" userId="315b2ad82c3c3461" providerId="LiveId" clId="{82B54E4E-6BEE-4417-AF1B-FAB7DE80F4C7}" dt="2025-03-06T15:26:49.113" v="31178" actId="20577"/>
          <ac:spMkLst>
            <pc:docMk/>
            <pc:sldMk cId="1746289743" sldId="318"/>
            <ac:spMk id="3" creationId="{40E56C18-9E37-FB2A-AC23-B1B116C313F4}"/>
          </ac:spMkLst>
        </pc:spChg>
        <pc:spChg chg="add mod">
          <ac:chgData name="Adrian Scholze" userId="315b2ad82c3c3461" providerId="LiveId" clId="{82B54E4E-6BEE-4417-AF1B-FAB7DE80F4C7}" dt="2025-02-26T12:33:06.538" v="24356" actId="14100"/>
          <ac:spMkLst>
            <pc:docMk/>
            <pc:sldMk cId="1746289743" sldId="318"/>
            <ac:spMk id="4" creationId="{4BFC1AF2-45CD-1CAD-53FB-E29DF565B7EC}"/>
          </ac:spMkLst>
        </pc:spChg>
        <pc:spChg chg="add mod">
          <ac:chgData name="Adrian Scholze" userId="315b2ad82c3c3461" providerId="LiveId" clId="{82B54E4E-6BEE-4417-AF1B-FAB7DE80F4C7}" dt="2025-02-26T12:52:30.899" v="24888" actId="20577"/>
          <ac:spMkLst>
            <pc:docMk/>
            <pc:sldMk cId="1746289743" sldId="318"/>
            <ac:spMk id="15" creationId="{DC095E6B-AE9E-8F6E-EF3A-B60E46D2A768}"/>
          </ac:spMkLst>
        </pc:spChg>
        <pc:picChg chg="add mod">
          <ac:chgData name="Adrian Scholze" userId="315b2ad82c3c3461" providerId="LiveId" clId="{82B54E4E-6BEE-4417-AF1B-FAB7DE80F4C7}" dt="2025-02-26T12:34:10.587" v="24376" actId="14100"/>
          <ac:picMkLst>
            <pc:docMk/>
            <pc:sldMk cId="1746289743" sldId="318"/>
            <ac:picMk id="10" creationId="{56C1630D-9FB9-BF6C-66BC-06D8652CEAD7}"/>
          </ac:picMkLst>
        </pc:picChg>
      </pc:sldChg>
      <pc:sldChg chg="addSp modSp add mod ord modNotesTx">
        <pc:chgData name="Adrian Scholze" userId="315b2ad82c3c3461" providerId="LiveId" clId="{82B54E4E-6BEE-4417-AF1B-FAB7DE80F4C7}" dt="2025-03-12T09:16:51.542" v="31891"/>
        <pc:sldMkLst>
          <pc:docMk/>
          <pc:sldMk cId="2261645040" sldId="319"/>
        </pc:sldMkLst>
        <pc:spChg chg="mod">
          <ac:chgData name="Adrian Scholze" userId="315b2ad82c3c3461" providerId="LiveId" clId="{82B54E4E-6BEE-4417-AF1B-FAB7DE80F4C7}" dt="2025-02-26T11:24:25.169" v="23885" actId="20577"/>
          <ac:spMkLst>
            <pc:docMk/>
            <pc:sldMk cId="2261645040" sldId="319"/>
            <ac:spMk id="2" creationId="{0B2D77F2-57C3-99E5-F403-1CC732191C99}"/>
          </ac:spMkLst>
        </pc:spChg>
        <pc:spChg chg="mod">
          <ac:chgData name="Adrian Scholze" userId="315b2ad82c3c3461" providerId="LiveId" clId="{82B54E4E-6BEE-4417-AF1B-FAB7DE80F4C7}" dt="2025-02-26T09:18:59.580" v="18557" actId="20577"/>
          <ac:spMkLst>
            <pc:docMk/>
            <pc:sldMk cId="2261645040" sldId="319"/>
            <ac:spMk id="3" creationId="{E437F8B6-DF16-6CEE-7310-77AA29C161D8}"/>
          </ac:spMkLst>
        </pc:spChg>
        <pc:picChg chg="add mod">
          <ac:chgData name="Adrian Scholze" userId="315b2ad82c3c3461" providerId="LiveId" clId="{82B54E4E-6BEE-4417-AF1B-FAB7DE80F4C7}" dt="2025-02-26T13:15:04.430" v="25065" actId="1076"/>
          <ac:picMkLst>
            <pc:docMk/>
            <pc:sldMk cId="2261645040" sldId="319"/>
            <ac:picMk id="5" creationId="{20A245BD-3F9A-9C73-C995-59F18EEDB30A}"/>
          </ac:picMkLst>
        </pc:picChg>
      </pc:sldChg>
      <pc:sldChg chg="addSp delSp modSp add mod ord modNotesTx">
        <pc:chgData name="Adrian Scholze" userId="315b2ad82c3c3461" providerId="LiveId" clId="{82B54E4E-6BEE-4417-AF1B-FAB7DE80F4C7}" dt="2025-03-12T09:16:31.376" v="31888" actId="20577"/>
        <pc:sldMkLst>
          <pc:docMk/>
          <pc:sldMk cId="629964527" sldId="320"/>
        </pc:sldMkLst>
        <pc:spChg chg="mod">
          <ac:chgData name="Adrian Scholze" userId="315b2ad82c3c3461" providerId="LiveId" clId="{82B54E4E-6BEE-4417-AF1B-FAB7DE80F4C7}" dt="2025-02-26T11:24:33.113" v="23891" actId="20577"/>
          <ac:spMkLst>
            <pc:docMk/>
            <pc:sldMk cId="629964527" sldId="320"/>
            <ac:spMk id="2" creationId="{8A7B61D3-5972-FDE7-086D-E212F454EB2F}"/>
          </ac:spMkLst>
        </pc:spChg>
        <pc:spChg chg="mod">
          <ac:chgData name="Adrian Scholze" userId="315b2ad82c3c3461" providerId="LiveId" clId="{82B54E4E-6BEE-4417-AF1B-FAB7DE80F4C7}" dt="2025-02-27T09:30:31.246" v="25921" actId="20577"/>
          <ac:spMkLst>
            <pc:docMk/>
            <pc:sldMk cId="629964527" sldId="320"/>
            <ac:spMk id="3" creationId="{93E40EAC-4D30-09D1-3F24-1623FB611E5D}"/>
          </ac:spMkLst>
        </pc:spChg>
        <pc:spChg chg="add mod">
          <ac:chgData name="Adrian Scholze" userId="315b2ad82c3c3461" providerId="LiveId" clId="{82B54E4E-6BEE-4417-AF1B-FAB7DE80F4C7}" dt="2025-02-26T09:58:57.245" v="20519" actId="207"/>
          <ac:spMkLst>
            <pc:docMk/>
            <pc:sldMk cId="629964527" sldId="320"/>
            <ac:spMk id="6" creationId="{6C923C6F-4501-094C-019D-7F8A89051ECD}"/>
          </ac:spMkLst>
        </pc:spChg>
        <pc:picChg chg="add mod">
          <ac:chgData name="Adrian Scholze" userId="315b2ad82c3c3461" providerId="LiveId" clId="{82B54E4E-6BEE-4417-AF1B-FAB7DE80F4C7}" dt="2025-02-26T09:59:04.334" v="20520" actId="2085"/>
          <ac:picMkLst>
            <pc:docMk/>
            <pc:sldMk cId="629964527" sldId="320"/>
            <ac:picMk id="5" creationId="{72E8F5E7-BB64-E292-8408-026FBA5BC61E}"/>
          </ac:picMkLst>
        </pc:picChg>
      </pc:sldChg>
      <pc:sldChg chg="addSp modSp add mod modNotesTx">
        <pc:chgData name="Adrian Scholze" userId="315b2ad82c3c3461" providerId="LiveId" clId="{82B54E4E-6BEE-4417-AF1B-FAB7DE80F4C7}" dt="2025-03-07T07:20:28.198" v="31368" actId="20577"/>
        <pc:sldMkLst>
          <pc:docMk/>
          <pc:sldMk cId="31168547" sldId="321"/>
        </pc:sldMkLst>
        <pc:spChg chg="mod">
          <ac:chgData name="Adrian Scholze" userId="315b2ad82c3c3461" providerId="LiveId" clId="{82B54E4E-6BEE-4417-AF1B-FAB7DE80F4C7}" dt="2025-02-26T12:43:10.831" v="24603" actId="20577"/>
          <ac:spMkLst>
            <pc:docMk/>
            <pc:sldMk cId="31168547" sldId="321"/>
            <ac:spMk id="2" creationId="{71E6811E-0E9B-BCF9-D075-7CE0136356BA}"/>
          </ac:spMkLst>
        </pc:spChg>
        <pc:spChg chg="mod">
          <ac:chgData name="Adrian Scholze" userId="315b2ad82c3c3461" providerId="LiveId" clId="{82B54E4E-6BEE-4417-AF1B-FAB7DE80F4C7}" dt="2025-03-07T07:20:28.198" v="31368" actId="20577"/>
          <ac:spMkLst>
            <pc:docMk/>
            <pc:sldMk cId="31168547" sldId="321"/>
            <ac:spMk id="3" creationId="{23FFFAC9-EA76-9102-20B6-A544B7483244}"/>
          </ac:spMkLst>
        </pc:spChg>
        <pc:picChg chg="add mod">
          <ac:chgData name="Adrian Scholze" userId="315b2ad82c3c3461" providerId="LiveId" clId="{82B54E4E-6BEE-4417-AF1B-FAB7DE80F4C7}" dt="2025-02-26T12:43:15.375" v="24605" actId="1076"/>
          <ac:picMkLst>
            <pc:docMk/>
            <pc:sldMk cId="31168547" sldId="321"/>
            <ac:picMk id="5" creationId="{EC9D85E5-6560-EFFB-23C1-C975191CE962}"/>
          </ac:picMkLst>
        </pc:picChg>
        <pc:picChg chg="add mod">
          <ac:chgData name="Adrian Scholze" userId="315b2ad82c3c3461" providerId="LiveId" clId="{82B54E4E-6BEE-4417-AF1B-FAB7DE80F4C7}" dt="2025-02-26T12:43:13.988" v="24604" actId="1076"/>
          <ac:picMkLst>
            <pc:docMk/>
            <pc:sldMk cId="31168547" sldId="321"/>
            <ac:picMk id="7" creationId="{12932CE1-57C1-45A2-11F9-15EC83752950}"/>
          </ac:picMkLst>
        </pc:picChg>
      </pc:sldChg>
      <pc:sldChg chg="addSp delSp modSp add mod modNotesTx">
        <pc:chgData name="Adrian Scholze" userId="315b2ad82c3c3461" providerId="LiveId" clId="{82B54E4E-6BEE-4417-AF1B-FAB7DE80F4C7}" dt="2025-03-12T09:16:38.573" v="31889"/>
        <pc:sldMkLst>
          <pc:docMk/>
          <pc:sldMk cId="2003126412" sldId="322"/>
        </pc:sldMkLst>
        <pc:spChg chg="mod">
          <ac:chgData name="Adrian Scholze" userId="315b2ad82c3c3461" providerId="LiveId" clId="{82B54E4E-6BEE-4417-AF1B-FAB7DE80F4C7}" dt="2025-02-26T11:24:29.755" v="23889" actId="20577"/>
          <ac:spMkLst>
            <pc:docMk/>
            <pc:sldMk cId="2003126412" sldId="322"/>
            <ac:spMk id="2" creationId="{EE7363FF-5F74-A657-E384-B7B46FDA1ABA}"/>
          </ac:spMkLst>
        </pc:spChg>
        <pc:spChg chg="mod">
          <ac:chgData name="Adrian Scholze" userId="315b2ad82c3c3461" providerId="LiveId" clId="{82B54E4E-6BEE-4417-AF1B-FAB7DE80F4C7}" dt="2025-02-27T09:37:31.407" v="26193" actId="20577"/>
          <ac:spMkLst>
            <pc:docMk/>
            <pc:sldMk cId="2003126412" sldId="322"/>
            <ac:spMk id="3" creationId="{6140B77E-A9AF-85ED-61B4-C866FABB522D}"/>
          </ac:spMkLst>
        </pc:spChg>
        <pc:picChg chg="add mod">
          <ac:chgData name="Adrian Scholze" userId="315b2ad82c3c3461" providerId="LiveId" clId="{82B54E4E-6BEE-4417-AF1B-FAB7DE80F4C7}" dt="2025-02-26T12:50:43.041" v="24876" actId="1076"/>
          <ac:picMkLst>
            <pc:docMk/>
            <pc:sldMk cId="2003126412" sldId="322"/>
            <ac:picMk id="5" creationId="{04D9DB07-2C94-AC19-0225-0D95A60C1377}"/>
          </ac:picMkLst>
        </pc:picChg>
      </pc:sldChg>
      <pc:sldChg chg="modSp add del mod ord">
        <pc:chgData name="Adrian Scholze" userId="315b2ad82c3c3461" providerId="LiveId" clId="{82B54E4E-6BEE-4417-AF1B-FAB7DE80F4C7}" dt="2025-02-26T10:15:53.356" v="21918" actId="47"/>
        <pc:sldMkLst>
          <pc:docMk/>
          <pc:sldMk cId="938123362" sldId="323"/>
        </pc:sldMkLst>
      </pc:sldChg>
      <pc:sldChg chg="addSp modSp add mod modNotesTx">
        <pc:chgData name="Adrian Scholze" userId="315b2ad82c3c3461" providerId="LiveId" clId="{82B54E4E-6BEE-4417-AF1B-FAB7DE80F4C7}" dt="2025-03-12T09:15:45.974" v="31867"/>
        <pc:sldMkLst>
          <pc:docMk/>
          <pc:sldMk cId="2824894420" sldId="323"/>
        </pc:sldMkLst>
        <pc:spChg chg="mod">
          <ac:chgData name="Adrian Scholze" userId="315b2ad82c3c3461" providerId="LiveId" clId="{82B54E4E-6BEE-4417-AF1B-FAB7DE80F4C7}" dt="2025-03-07T07:20:42.774" v="31370" actId="20577"/>
          <ac:spMkLst>
            <pc:docMk/>
            <pc:sldMk cId="2824894420" sldId="323"/>
            <ac:spMk id="2" creationId="{99A025B8-FCAC-8D37-B7F2-59B6EBA81455}"/>
          </ac:spMkLst>
        </pc:spChg>
        <pc:spChg chg="mod">
          <ac:chgData name="Adrian Scholze" userId="315b2ad82c3c3461" providerId="LiveId" clId="{82B54E4E-6BEE-4417-AF1B-FAB7DE80F4C7}" dt="2025-03-07T07:21:04.804" v="31388" actId="20577"/>
          <ac:spMkLst>
            <pc:docMk/>
            <pc:sldMk cId="2824894420" sldId="323"/>
            <ac:spMk id="3" creationId="{F32455C1-660F-B23D-ABB5-ED9DC3E0C854}"/>
          </ac:spMkLst>
        </pc:spChg>
        <pc:spChg chg="add mod">
          <ac:chgData name="Adrian Scholze" userId="315b2ad82c3c3461" providerId="LiveId" clId="{82B54E4E-6BEE-4417-AF1B-FAB7DE80F4C7}" dt="2025-02-27T09:35:34.100" v="26111" actId="1076"/>
          <ac:spMkLst>
            <pc:docMk/>
            <pc:sldMk cId="2824894420" sldId="323"/>
            <ac:spMk id="8" creationId="{6FDE9787-0EED-BF0E-1565-44DBF19B4091}"/>
          </ac:spMkLst>
        </pc:spChg>
        <pc:picChg chg="add mod modCrop">
          <ac:chgData name="Adrian Scholze" userId="315b2ad82c3c3461" providerId="LiveId" clId="{82B54E4E-6BEE-4417-AF1B-FAB7DE80F4C7}" dt="2025-02-26T12:49:37.503" v="24845" actId="1076"/>
          <ac:picMkLst>
            <pc:docMk/>
            <pc:sldMk cId="2824894420" sldId="323"/>
            <ac:picMk id="5" creationId="{E312366D-8BB0-AD80-32F2-7DF983E6C121}"/>
          </ac:picMkLst>
        </pc:picChg>
        <pc:picChg chg="add mod modCrop">
          <ac:chgData name="Adrian Scholze" userId="315b2ad82c3c3461" providerId="LiveId" clId="{82B54E4E-6BEE-4417-AF1B-FAB7DE80F4C7}" dt="2025-02-26T12:49:47.485" v="24847" actId="1076"/>
          <ac:picMkLst>
            <pc:docMk/>
            <pc:sldMk cId="2824894420" sldId="323"/>
            <ac:picMk id="6" creationId="{50F211C5-110E-67BA-B7EA-9F4FEF4B181C}"/>
          </ac:picMkLst>
        </pc:picChg>
        <pc:picChg chg="add mod modCrop">
          <ac:chgData name="Adrian Scholze" userId="315b2ad82c3c3461" providerId="LiveId" clId="{82B54E4E-6BEE-4417-AF1B-FAB7DE80F4C7}" dt="2025-02-26T12:49:30.252" v="24843" actId="1076"/>
          <ac:picMkLst>
            <pc:docMk/>
            <pc:sldMk cId="2824894420" sldId="323"/>
            <ac:picMk id="7" creationId="{9312C5E2-EF98-8DE4-FA33-0685BB3E8162}"/>
          </ac:picMkLst>
        </pc:picChg>
      </pc:sldChg>
      <pc:sldChg chg="modSp new del mod">
        <pc:chgData name="Adrian Scholze" userId="315b2ad82c3c3461" providerId="LiveId" clId="{82B54E4E-6BEE-4417-AF1B-FAB7DE80F4C7}" dt="2025-02-27T09:39:31.896" v="26354" actId="47"/>
        <pc:sldMkLst>
          <pc:docMk/>
          <pc:sldMk cId="3441618191" sldId="324"/>
        </pc:sldMkLst>
      </pc:sldChg>
      <pc:sldChg chg="addSp delSp modSp add del mod modNotesTx">
        <pc:chgData name="Adrian Scholze" userId="315b2ad82c3c3461" providerId="LiveId" clId="{82B54E4E-6BEE-4417-AF1B-FAB7DE80F4C7}" dt="2025-03-07T07:23:48.799" v="31431" actId="47"/>
        <pc:sldMkLst>
          <pc:docMk/>
          <pc:sldMk cId="975134877" sldId="325"/>
        </pc:sldMkLst>
      </pc:sldChg>
      <pc:sldChg chg="modSp add mod modAnim modNotesTx">
        <pc:chgData name="Adrian Scholze" userId="315b2ad82c3c3461" providerId="LiveId" clId="{82B54E4E-6BEE-4417-AF1B-FAB7DE80F4C7}" dt="2025-03-05T09:48:27.717" v="28657" actId="1076"/>
        <pc:sldMkLst>
          <pc:docMk/>
          <pc:sldMk cId="2974215710" sldId="326"/>
        </pc:sldMkLst>
        <pc:spChg chg="mod">
          <ac:chgData name="Adrian Scholze" userId="315b2ad82c3c3461" providerId="LiveId" clId="{82B54E4E-6BEE-4417-AF1B-FAB7DE80F4C7}" dt="2025-03-05T09:48:09.810" v="28653" actId="20577"/>
          <ac:spMkLst>
            <pc:docMk/>
            <pc:sldMk cId="2974215710" sldId="326"/>
            <ac:spMk id="2" creationId="{64C3D1F1-9A0B-7031-3F4F-4AEF4086DEED}"/>
          </ac:spMkLst>
        </pc:spChg>
        <pc:picChg chg="mod">
          <ac:chgData name="Adrian Scholze" userId="315b2ad82c3c3461" providerId="LiveId" clId="{82B54E4E-6BEE-4417-AF1B-FAB7DE80F4C7}" dt="2025-03-05T09:48:27.717" v="28657" actId="1076"/>
          <ac:picMkLst>
            <pc:docMk/>
            <pc:sldMk cId="2974215710" sldId="326"/>
            <ac:picMk id="6" creationId="{446A4074-8D4A-480C-8745-C4E672EAE967}"/>
          </ac:picMkLst>
        </pc:picChg>
      </pc:sldChg>
      <pc:sldChg chg="delSp add mod delAnim modNotesTx">
        <pc:chgData name="Adrian Scholze" userId="315b2ad82c3c3461" providerId="LiveId" clId="{82B54E4E-6BEE-4417-AF1B-FAB7DE80F4C7}" dt="2025-03-05T09:48:32.838" v="28658" actId="478"/>
        <pc:sldMkLst>
          <pc:docMk/>
          <pc:sldMk cId="4202873754" sldId="327"/>
        </pc:sldMkLst>
      </pc:sldChg>
      <pc:sldChg chg="addSp delSp modSp new mod modNotesTx">
        <pc:chgData name="Adrian Scholze" userId="315b2ad82c3c3461" providerId="LiveId" clId="{82B54E4E-6BEE-4417-AF1B-FAB7DE80F4C7}" dt="2025-03-12T09:18:40.050" v="32018"/>
        <pc:sldMkLst>
          <pc:docMk/>
          <pc:sldMk cId="2951366739" sldId="328"/>
        </pc:sldMkLst>
        <pc:spChg chg="mod">
          <ac:chgData name="Adrian Scholze" userId="315b2ad82c3c3461" providerId="LiveId" clId="{82B54E4E-6BEE-4417-AF1B-FAB7DE80F4C7}" dt="2025-03-05T09:34:43.617" v="27538" actId="21"/>
          <ac:spMkLst>
            <pc:docMk/>
            <pc:sldMk cId="2951366739" sldId="328"/>
            <ac:spMk id="2" creationId="{2DCAF51E-AB35-A95B-8A9A-3DA198A14F67}"/>
          </ac:spMkLst>
        </pc:spChg>
        <pc:spChg chg="mod">
          <ac:chgData name="Adrian Scholze" userId="315b2ad82c3c3461" providerId="LiveId" clId="{82B54E4E-6BEE-4417-AF1B-FAB7DE80F4C7}" dt="2025-03-05T09:44:05.392" v="27948" actId="20577"/>
          <ac:spMkLst>
            <pc:docMk/>
            <pc:sldMk cId="2951366739" sldId="328"/>
            <ac:spMk id="3" creationId="{34BA1BD2-4997-A144-AC82-BB5183BA4B8F}"/>
          </ac:spMkLst>
        </pc:spChg>
        <pc:spChg chg="add mod">
          <ac:chgData name="Adrian Scholze" userId="315b2ad82c3c3461" providerId="LiveId" clId="{82B54E4E-6BEE-4417-AF1B-FAB7DE80F4C7}" dt="2025-03-05T09:41:18.938" v="27910" actId="1076"/>
          <ac:spMkLst>
            <pc:docMk/>
            <pc:sldMk cId="2951366739" sldId="328"/>
            <ac:spMk id="8" creationId="{9E0306F8-CE95-AD8D-7B7E-BB4DB1BD016F}"/>
          </ac:spMkLst>
        </pc:spChg>
        <pc:spChg chg="add mod">
          <ac:chgData name="Adrian Scholze" userId="315b2ad82c3c3461" providerId="LiveId" clId="{82B54E4E-6BEE-4417-AF1B-FAB7DE80F4C7}" dt="2025-03-05T09:42:17.515" v="27920" actId="1076"/>
          <ac:spMkLst>
            <pc:docMk/>
            <pc:sldMk cId="2951366739" sldId="328"/>
            <ac:spMk id="11" creationId="{73319FF7-BC8E-B169-5C1D-EA01411DF18F}"/>
          </ac:spMkLst>
        </pc:spChg>
        <pc:picChg chg="add mod">
          <ac:chgData name="Adrian Scholze" userId="315b2ad82c3c3461" providerId="LiveId" clId="{82B54E4E-6BEE-4417-AF1B-FAB7DE80F4C7}" dt="2025-03-05T09:40:37.665" v="27892" actId="1076"/>
          <ac:picMkLst>
            <pc:docMk/>
            <pc:sldMk cId="2951366739" sldId="328"/>
            <ac:picMk id="5" creationId="{FE8972F3-A37C-1CDA-BE47-9BBE140EF629}"/>
          </ac:picMkLst>
        </pc:picChg>
        <pc:picChg chg="add mod">
          <ac:chgData name="Adrian Scholze" userId="315b2ad82c3c3461" providerId="LiveId" clId="{82B54E4E-6BEE-4417-AF1B-FAB7DE80F4C7}" dt="2025-03-05T09:41:57.938" v="27915" actId="1076"/>
          <ac:picMkLst>
            <pc:docMk/>
            <pc:sldMk cId="2951366739" sldId="328"/>
            <ac:picMk id="10" creationId="{2B2A7E91-3D12-A0CC-206C-FFFA705E84FB}"/>
          </ac:picMkLst>
        </pc:picChg>
      </pc:sldChg>
      <pc:sldChg chg="delSp modSp add del mod">
        <pc:chgData name="Adrian Scholze" userId="315b2ad82c3c3461" providerId="LiveId" clId="{82B54E4E-6BEE-4417-AF1B-FAB7DE80F4C7}" dt="2025-03-05T09:53:55.891" v="29322" actId="47"/>
        <pc:sldMkLst>
          <pc:docMk/>
          <pc:sldMk cId="1073539276" sldId="329"/>
        </pc:sldMkLst>
      </pc:sldChg>
      <pc:sldChg chg="modSp add mod modNotesTx">
        <pc:chgData name="Adrian Scholze" userId="315b2ad82c3c3461" providerId="LiveId" clId="{82B54E4E-6BEE-4417-AF1B-FAB7DE80F4C7}" dt="2025-03-05T09:53:33.857" v="29321" actId="13822"/>
        <pc:sldMkLst>
          <pc:docMk/>
          <pc:sldMk cId="4105206420" sldId="330"/>
        </pc:sldMkLst>
        <pc:spChg chg="mod">
          <ac:chgData name="Adrian Scholze" userId="315b2ad82c3c3461" providerId="LiveId" clId="{82B54E4E-6BEE-4417-AF1B-FAB7DE80F4C7}" dt="2025-03-05T09:50:08.010" v="28662" actId="13822"/>
          <ac:spMkLst>
            <pc:docMk/>
            <pc:sldMk cId="4105206420" sldId="330"/>
            <ac:spMk id="6" creationId="{6F2E3B2F-D4A9-F132-DD8E-C5F1B4B9DF12}"/>
          </ac:spMkLst>
        </pc:spChg>
        <pc:spChg chg="mod">
          <ac:chgData name="Adrian Scholze" userId="315b2ad82c3c3461" providerId="LiveId" clId="{82B54E4E-6BEE-4417-AF1B-FAB7DE80F4C7}" dt="2025-03-05T09:53:33.857" v="29321" actId="13822"/>
          <ac:spMkLst>
            <pc:docMk/>
            <pc:sldMk cId="4105206420" sldId="330"/>
            <ac:spMk id="9" creationId="{3C4A7B13-0069-9AA6-5C50-943C4BE471D0}"/>
          </ac:spMkLst>
        </pc:spChg>
      </pc:sldChg>
      <pc:sldChg chg="delSp modSp add mod modNotesTx">
        <pc:chgData name="Adrian Scholze" userId="315b2ad82c3c3461" providerId="LiveId" clId="{82B54E4E-6BEE-4417-AF1B-FAB7DE80F4C7}" dt="2025-03-12T09:18:23.292" v="32014" actId="20577"/>
        <pc:sldMkLst>
          <pc:docMk/>
          <pc:sldMk cId="3355652246" sldId="331"/>
        </pc:sldMkLst>
        <pc:spChg chg="mod">
          <ac:chgData name="Adrian Scholze" userId="315b2ad82c3c3461" providerId="LiveId" clId="{82B54E4E-6BEE-4417-AF1B-FAB7DE80F4C7}" dt="2025-03-05T11:03:46.066" v="29339" actId="13822"/>
          <ac:spMkLst>
            <pc:docMk/>
            <pc:sldMk cId="3355652246" sldId="331"/>
            <ac:spMk id="7" creationId="{F9FCD858-369F-5BD5-4B02-C79B69EFAEDF}"/>
          </ac:spMkLst>
        </pc:spChg>
        <pc:spChg chg="mod">
          <ac:chgData name="Adrian Scholze" userId="315b2ad82c3c3461" providerId="LiveId" clId="{82B54E4E-6BEE-4417-AF1B-FAB7DE80F4C7}" dt="2025-03-05T11:03:46.066" v="29339" actId="13822"/>
          <ac:spMkLst>
            <pc:docMk/>
            <pc:sldMk cId="3355652246" sldId="331"/>
            <ac:spMk id="8" creationId="{D8377791-7E92-6A16-9BF0-390D3173F28E}"/>
          </ac:spMkLst>
        </pc:spChg>
        <pc:spChg chg="mod">
          <ac:chgData name="Adrian Scholze" userId="315b2ad82c3c3461" providerId="LiveId" clId="{82B54E4E-6BEE-4417-AF1B-FAB7DE80F4C7}" dt="2025-03-05T11:03:46.066" v="29339" actId="13822"/>
          <ac:spMkLst>
            <pc:docMk/>
            <pc:sldMk cId="3355652246" sldId="331"/>
            <ac:spMk id="13" creationId="{F976B319-14F5-08C2-FC09-4AB427E13124}"/>
          </ac:spMkLst>
        </pc:spChg>
        <pc:spChg chg="mod">
          <ac:chgData name="Adrian Scholze" userId="315b2ad82c3c3461" providerId="LiveId" clId="{82B54E4E-6BEE-4417-AF1B-FAB7DE80F4C7}" dt="2025-03-05T11:03:46.066" v="29339" actId="13822"/>
          <ac:spMkLst>
            <pc:docMk/>
            <pc:sldMk cId="3355652246" sldId="331"/>
            <ac:spMk id="14" creationId="{71CAE3E7-0E3C-8760-CB8E-B769403E0274}"/>
          </ac:spMkLst>
        </pc:spChg>
        <pc:spChg chg="mod">
          <ac:chgData name="Adrian Scholze" userId="315b2ad82c3c3461" providerId="LiveId" clId="{82B54E4E-6BEE-4417-AF1B-FAB7DE80F4C7}" dt="2025-03-05T11:03:46.066" v="29339" actId="13822"/>
          <ac:spMkLst>
            <pc:docMk/>
            <pc:sldMk cId="3355652246" sldId="331"/>
            <ac:spMk id="15" creationId="{1213B2FF-5814-6B51-ED8A-423792090702}"/>
          </ac:spMkLst>
        </pc:spChg>
      </pc:sldChg>
      <pc:sldChg chg="add del">
        <pc:chgData name="Adrian Scholze" userId="315b2ad82c3c3461" providerId="LiveId" clId="{82B54E4E-6BEE-4417-AF1B-FAB7DE80F4C7}" dt="2025-03-05T09:53:58.018" v="29323" actId="47"/>
        <pc:sldMkLst>
          <pc:docMk/>
          <pc:sldMk cId="3139219079" sldId="332"/>
        </pc:sldMkLst>
      </pc:sldChg>
      <pc:sldChg chg="add">
        <pc:chgData name="Adrian Scholze" userId="315b2ad82c3c3461" providerId="LiveId" clId="{82B54E4E-6BEE-4417-AF1B-FAB7DE80F4C7}" dt="2025-03-05T09:53:26.727" v="29320"/>
        <pc:sldMkLst>
          <pc:docMk/>
          <pc:sldMk cId="797143033" sldId="333"/>
        </pc:sldMkLst>
      </pc:sldChg>
      <pc:sldChg chg="delSp modSp add mod modNotesTx">
        <pc:chgData name="Adrian Scholze" userId="315b2ad82c3c3461" providerId="LiveId" clId="{82B54E4E-6BEE-4417-AF1B-FAB7DE80F4C7}" dt="2025-03-06T14:34:09.382" v="29930" actId="13822"/>
        <pc:sldMkLst>
          <pc:docMk/>
          <pc:sldMk cId="340944119" sldId="334"/>
        </pc:sldMkLst>
        <pc:spChg chg="mod">
          <ac:chgData name="Adrian Scholze" userId="315b2ad82c3c3461" providerId="LiveId" clId="{82B54E4E-6BEE-4417-AF1B-FAB7DE80F4C7}" dt="2025-03-06T14:34:09.382" v="29930" actId="13822"/>
          <ac:spMkLst>
            <pc:docMk/>
            <pc:sldMk cId="340944119" sldId="334"/>
            <ac:spMk id="16" creationId="{5373FBB6-CAEC-BC20-1E8D-A2C5C3C51B31}"/>
          </ac:spMkLst>
        </pc:spChg>
      </pc:sldChg>
      <pc:sldChg chg="modSp add mod modNotesTx">
        <pc:chgData name="Adrian Scholze" userId="315b2ad82c3c3461" providerId="LiveId" clId="{82B54E4E-6BEE-4417-AF1B-FAB7DE80F4C7}" dt="2025-03-06T14:36:31.869" v="30110" actId="13822"/>
        <pc:sldMkLst>
          <pc:docMk/>
          <pc:sldMk cId="771645809" sldId="335"/>
        </pc:sldMkLst>
        <pc:spChg chg="mod">
          <ac:chgData name="Adrian Scholze" userId="315b2ad82c3c3461" providerId="LiveId" clId="{82B54E4E-6BEE-4417-AF1B-FAB7DE80F4C7}" dt="2025-03-06T14:36:31.869" v="30110" actId="13822"/>
          <ac:spMkLst>
            <pc:docMk/>
            <pc:sldMk cId="771645809" sldId="335"/>
            <ac:spMk id="23" creationId="{FE72B0D4-7E15-A31A-95B2-A95499E58E1E}"/>
          </ac:spMkLst>
        </pc:spChg>
      </pc:sldChg>
      <pc:sldChg chg="modSp add mod">
        <pc:chgData name="Adrian Scholze" userId="315b2ad82c3c3461" providerId="LiveId" clId="{82B54E4E-6BEE-4417-AF1B-FAB7DE80F4C7}" dt="2025-03-06T14:34:34.893" v="29932" actId="13822"/>
        <pc:sldMkLst>
          <pc:docMk/>
          <pc:sldMk cId="936430366" sldId="336"/>
        </pc:sldMkLst>
        <pc:spChg chg="mod">
          <ac:chgData name="Adrian Scholze" userId="315b2ad82c3c3461" providerId="LiveId" clId="{82B54E4E-6BEE-4417-AF1B-FAB7DE80F4C7}" dt="2025-03-06T14:34:34.893" v="29932" actId="13822"/>
          <ac:spMkLst>
            <pc:docMk/>
            <pc:sldMk cId="936430366" sldId="336"/>
            <ac:spMk id="18" creationId="{B63EFE7E-C04C-1D21-1339-826B172EAB91}"/>
          </ac:spMkLst>
        </pc:spChg>
      </pc:sldChg>
      <pc:sldChg chg="add del">
        <pc:chgData name="Adrian Scholze" userId="315b2ad82c3c3461" providerId="LiveId" clId="{82B54E4E-6BEE-4417-AF1B-FAB7DE80F4C7}" dt="2025-03-05T11:37:23.666" v="29678" actId="47"/>
        <pc:sldMkLst>
          <pc:docMk/>
          <pc:sldMk cId="1472623198" sldId="336"/>
        </pc:sldMkLst>
      </pc:sldChg>
      <pc:sldChg chg="modSp add mod">
        <pc:chgData name="Adrian Scholze" userId="315b2ad82c3c3461" providerId="LiveId" clId="{82B54E4E-6BEE-4417-AF1B-FAB7DE80F4C7}" dt="2025-03-06T14:34:45.712" v="29934" actId="13822"/>
        <pc:sldMkLst>
          <pc:docMk/>
          <pc:sldMk cId="808875704" sldId="337"/>
        </pc:sldMkLst>
        <pc:spChg chg="mod">
          <ac:chgData name="Adrian Scholze" userId="315b2ad82c3c3461" providerId="LiveId" clId="{82B54E4E-6BEE-4417-AF1B-FAB7DE80F4C7}" dt="2025-03-06T14:34:45.712" v="29934" actId="13822"/>
          <ac:spMkLst>
            <pc:docMk/>
            <pc:sldMk cId="808875704" sldId="337"/>
            <ac:spMk id="19" creationId="{6DF5AC3E-715E-D8AA-E48C-CE497163F04A}"/>
          </ac:spMkLst>
        </pc:spChg>
      </pc:sldChg>
      <pc:sldChg chg="modSp add mod">
        <pc:chgData name="Adrian Scholze" userId="315b2ad82c3c3461" providerId="LiveId" clId="{82B54E4E-6BEE-4417-AF1B-FAB7DE80F4C7}" dt="2025-03-06T14:36:40.515" v="30112" actId="13822"/>
        <pc:sldMkLst>
          <pc:docMk/>
          <pc:sldMk cId="2028957839" sldId="338"/>
        </pc:sldMkLst>
        <pc:spChg chg="mod">
          <ac:chgData name="Adrian Scholze" userId="315b2ad82c3c3461" providerId="LiveId" clId="{82B54E4E-6BEE-4417-AF1B-FAB7DE80F4C7}" dt="2025-03-06T14:36:40.515" v="30112" actId="13822"/>
          <ac:spMkLst>
            <pc:docMk/>
            <pc:sldMk cId="2028957839" sldId="338"/>
            <ac:spMk id="25" creationId="{9BBF9FA8-B9B0-1F7A-B561-C374B298C4D7}"/>
          </ac:spMkLst>
        </pc:spChg>
      </pc:sldChg>
      <pc:sldChg chg="addSp delSp modSp add mod modNotesTx">
        <pc:chgData name="Adrian Scholze" userId="315b2ad82c3c3461" providerId="LiveId" clId="{82B54E4E-6BEE-4417-AF1B-FAB7DE80F4C7}" dt="2025-03-12T09:15:17.229" v="31865" actId="20577"/>
        <pc:sldMkLst>
          <pc:docMk/>
          <pc:sldMk cId="3400997056" sldId="339"/>
        </pc:sldMkLst>
        <pc:spChg chg="mod">
          <ac:chgData name="Adrian Scholze" userId="315b2ad82c3c3461" providerId="LiveId" clId="{82B54E4E-6BEE-4417-AF1B-FAB7DE80F4C7}" dt="2025-03-12T09:13:42.339" v="31761" actId="20577"/>
          <ac:spMkLst>
            <pc:docMk/>
            <pc:sldMk cId="3400997056" sldId="339"/>
            <ac:spMk id="3" creationId="{FE7FEA6C-B994-A090-9D1D-6C736276D0A7}"/>
          </ac:spMkLst>
        </pc:spChg>
        <pc:spChg chg="add mod">
          <ac:chgData name="Adrian Scholze" userId="315b2ad82c3c3461" providerId="LiveId" clId="{82B54E4E-6BEE-4417-AF1B-FAB7DE80F4C7}" dt="2025-03-12T09:13:50.607" v="31763" actId="20577"/>
          <ac:spMkLst>
            <pc:docMk/>
            <pc:sldMk cId="3400997056" sldId="339"/>
            <ac:spMk id="4" creationId="{6868B353-2C7C-6C04-C675-CA5D5A0BB775}"/>
          </ac:spMkLst>
        </pc:spChg>
      </pc:sldChg>
      <pc:sldChg chg="add modNotesTx">
        <pc:chgData name="Adrian Scholze" userId="315b2ad82c3c3461" providerId="LiveId" clId="{82B54E4E-6BEE-4417-AF1B-FAB7DE80F4C7}" dt="2025-03-12T09:11:19.119" v="31592"/>
        <pc:sldMkLst>
          <pc:docMk/>
          <pc:sldMk cId="3226979674" sldId="340"/>
        </pc:sldMkLst>
      </pc:sldChg>
      <pc:sldChg chg="modSp new mod">
        <pc:chgData name="Adrian Scholze" userId="315b2ad82c3c3461" providerId="LiveId" clId="{82B54E4E-6BEE-4417-AF1B-FAB7DE80F4C7}" dt="2025-03-17T08:32:02.976" v="32821" actId="20577"/>
        <pc:sldMkLst>
          <pc:docMk/>
          <pc:sldMk cId="3510712485" sldId="341"/>
        </pc:sldMkLst>
        <pc:spChg chg="mod">
          <ac:chgData name="Adrian Scholze" userId="315b2ad82c3c3461" providerId="LiveId" clId="{82B54E4E-6BEE-4417-AF1B-FAB7DE80F4C7}" dt="2025-03-17T08:30:12.723" v="32667" actId="20577"/>
          <ac:spMkLst>
            <pc:docMk/>
            <pc:sldMk cId="3510712485" sldId="341"/>
            <ac:spMk id="2" creationId="{CA68CB38-DA70-EF88-EA78-D0B00D3243EA}"/>
          </ac:spMkLst>
        </pc:spChg>
        <pc:spChg chg="mod">
          <ac:chgData name="Adrian Scholze" userId="315b2ad82c3c3461" providerId="LiveId" clId="{82B54E4E-6BEE-4417-AF1B-FAB7DE80F4C7}" dt="2025-03-17T08:32:02.976" v="32821" actId="20577"/>
          <ac:spMkLst>
            <pc:docMk/>
            <pc:sldMk cId="3510712485" sldId="341"/>
            <ac:spMk id="3" creationId="{E75696E8-23F6-877E-19D6-1A2312FF5BB9}"/>
          </ac:spMkLst>
        </pc:spChg>
      </pc:sldChg>
      <pc:sldMasterChg chg="modSp mod">
        <pc:chgData name="Adrian Scholze" userId="315b2ad82c3c3461" providerId="LiveId" clId="{82B54E4E-6BEE-4417-AF1B-FAB7DE80F4C7}" dt="2025-03-17T08:31:20.125" v="32695" actId="20577"/>
        <pc:sldMasterMkLst>
          <pc:docMk/>
          <pc:sldMasterMk cId="2089890264" sldId="2147483891"/>
        </pc:sldMasterMkLst>
        <pc:spChg chg="mod">
          <ac:chgData name="Adrian Scholze" userId="315b2ad82c3c3461" providerId="LiveId" clId="{82B54E4E-6BEE-4417-AF1B-FAB7DE80F4C7}" dt="2025-03-17T08:31:20.125" v="32695" actId="20577"/>
          <ac:spMkLst>
            <pc:docMk/>
            <pc:sldMasterMk cId="2089890264" sldId="2147483891"/>
            <ac:spMk id="4" creationId="{00000000-0000-0000-0000-000000000000}"/>
          </ac:spMkLst>
        </pc:sp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1575624531752988"/>
          <c:y val="0.11259914639365201"/>
          <c:w val="0.33991959352507117"/>
          <c:h val="0.81297837726591171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A85-4051-AB2C-5AA28D4AC19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A85-4051-AB2C-5AA28D4AC19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A85-4051-AB2C-5AA28D4AC19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A85-4051-AB2C-5AA28D4AC19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A79-4421-AE64-F1247AF9B940}"/>
              </c:ext>
            </c:extLst>
          </c:dPt>
          <c:cat>
            <c:multiLvlStrRef>
              <c:f>Tabelle1!$A$2:$B$6</c:f>
              <c:multiLvlStrCache>
                <c:ptCount val="5"/>
                <c:lvl>
                  <c:pt idx="0">
                    <c:v>6940</c:v>
                  </c:pt>
                  <c:pt idx="1">
                    <c:v>4463</c:v>
                  </c:pt>
                  <c:pt idx="2">
                    <c:v>743</c:v>
                  </c:pt>
                  <c:pt idx="3">
                    <c:v>368</c:v>
                  </c:pt>
                  <c:pt idx="4">
                    <c:v>3754</c:v>
                  </c:pt>
                </c:lvl>
                <c:lvl>
                  <c:pt idx="0">
                    <c:v>Shell     </c:v>
                  </c:pt>
                  <c:pt idx="1">
                    <c:v>Python    </c:v>
                  </c:pt>
                  <c:pt idx="2">
                    <c:v>Plain Text</c:v>
                  </c:pt>
                  <c:pt idx="3">
                    <c:v>Dockerfile</c:v>
                  </c:pt>
                  <c:pt idx="4">
                    <c:v>Andere</c:v>
                  </c:pt>
                </c:lvl>
              </c:multiLvlStrCache>
            </c:multiLvlStrRef>
          </c:cat>
          <c:val>
            <c:numRef>
              <c:f>Tabelle1!$B$2:$B$6</c:f>
              <c:numCache>
                <c:formatCode>General</c:formatCode>
                <c:ptCount val="5"/>
                <c:pt idx="0">
                  <c:v>6940</c:v>
                </c:pt>
                <c:pt idx="1">
                  <c:v>4463</c:v>
                </c:pt>
                <c:pt idx="2">
                  <c:v>743</c:v>
                </c:pt>
                <c:pt idx="3">
                  <c:v>368</c:v>
                </c:pt>
                <c:pt idx="4">
                  <c:v>3754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4C-4D95-AB24-397364C463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7234764623506959E-3"/>
          <c:y val="0.18379242305945842"/>
          <c:w val="0.27124636182640538"/>
          <c:h val="0.4194790812543081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E57869-0283-4CBB-857E-298E188A9CE7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BA0230E-DE7B-4524-944B-D6FB41FE5C9C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de-DE" dirty="0"/>
            <a:t>Konfigurationsdateien Anlegen (je nach AS-Level-Topologie)</a:t>
          </a:r>
        </a:p>
      </dgm:t>
    </dgm:pt>
    <dgm:pt modelId="{C710D445-F10D-4EFC-87EF-ACE180482ADF}" type="parTrans" cxnId="{E9791813-F516-4177-8CEE-065349391DAB}">
      <dgm:prSet/>
      <dgm:spPr/>
      <dgm:t>
        <a:bodyPr/>
        <a:lstStyle/>
        <a:p>
          <a:endParaRPr lang="de-DE"/>
        </a:p>
      </dgm:t>
    </dgm:pt>
    <dgm:pt modelId="{553C9D47-4F30-4E48-91C5-02A827123544}" type="sibTrans" cxnId="{E9791813-F516-4177-8CEE-065349391DAB}">
      <dgm:prSet/>
      <dgm:spPr/>
      <dgm:t>
        <a:bodyPr/>
        <a:lstStyle/>
        <a:p>
          <a:endParaRPr lang="de-DE"/>
        </a:p>
      </dgm:t>
    </dgm:pt>
    <dgm:pt modelId="{13191A61-D7A5-4B2F-A834-9C87B8F8CFD5}">
      <dgm:prSet/>
      <dgm:spPr/>
      <dgm:t>
        <a:bodyPr/>
        <a:lstStyle/>
        <a:p>
          <a:r>
            <a:rPr lang="de-DE"/>
            <a:t>Container starten</a:t>
          </a:r>
          <a:endParaRPr lang="de-DE" dirty="0"/>
        </a:p>
      </dgm:t>
    </dgm:pt>
    <dgm:pt modelId="{2C84777F-2572-4601-B21B-93355562FA46}" type="parTrans" cxnId="{056ADD0C-5273-4F49-89F7-2150E3AD7ED8}">
      <dgm:prSet/>
      <dgm:spPr/>
      <dgm:t>
        <a:bodyPr/>
        <a:lstStyle/>
        <a:p>
          <a:endParaRPr lang="de-DE"/>
        </a:p>
      </dgm:t>
    </dgm:pt>
    <dgm:pt modelId="{96249E1C-8231-4B01-B9F7-E6292603E1DA}" type="sibTrans" cxnId="{056ADD0C-5273-4F49-89F7-2150E3AD7ED8}">
      <dgm:prSet/>
      <dgm:spPr/>
      <dgm:t>
        <a:bodyPr/>
        <a:lstStyle/>
        <a:p>
          <a:endParaRPr lang="de-DE"/>
        </a:p>
      </dgm:t>
    </dgm:pt>
    <dgm:pt modelId="{100B60CF-5F1B-4A65-A810-98E1D8685DB3}">
      <dgm:prSet/>
      <dgm:spPr/>
      <dgm:t>
        <a:bodyPr/>
        <a:lstStyle/>
        <a:p>
          <a:r>
            <a:rPr lang="de-DE" dirty="0"/>
            <a:t>Netzwerkverbindungen einrichten</a:t>
          </a:r>
        </a:p>
      </dgm:t>
    </dgm:pt>
    <dgm:pt modelId="{0B3D84EA-9CBB-4214-8E90-898E8D2AB2BE}" type="parTrans" cxnId="{7ADA3E76-576B-4C44-AA3D-C589C1BB2655}">
      <dgm:prSet/>
      <dgm:spPr/>
      <dgm:t>
        <a:bodyPr/>
        <a:lstStyle/>
        <a:p>
          <a:endParaRPr lang="de-DE"/>
        </a:p>
      </dgm:t>
    </dgm:pt>
    <dgm:pt modelId="{DEACEBDE-21BB-49B7-A46F-D330F57EE39E}" type="sibTrans" cxnId="{7ADA3E76-576B-4C44-AA3D-C589C1BB2655}">
      <dgm:prSet/>
      <dgm:spPr/>
      <dgm:t>
        <a:bodyPr/>
        <a:lstStyle/>
        <a:p>
          <a:endParaRPr lang="de-DE"/>
        </a:p>
      </dgm:t>
    </dgm:pt>
    <dgm:pt modelId="{0F11A60E-44E7-474D-AC02-69BF69D55D9D}">
      <dgm:prSet/>
      <dgm:spPr/>
      <dgm:t>
        <a:bodyPr/>
        <a:lstStyle/>
        <a:p>
          <a:r>
            <a:rPr lang="de-DE" dirty="0"/>
            <a:t>SSH-Konfigurieren</a:t>
          </a:r>
        </a:p>
      </dgm:t>
    </dgm:pt>
    <dgm:pt modelId="{69DC3ADB-C089-4D12-BB1E-1E36111F8D89}" type="parTrans" cxnId="{E0269F9A-70E0-487D-873B-4E1CDA2211DB}">
      <dgm:prSet/>
      <dgm:spPr/>
      <dgm:t>
        <a:bodyPr/>
        <a:lstStyle/>
        <a:p>
          <a:endParaRPr lang="de-DE"/>
        </a:p>
      </dgm:t>
    </dgm:pt>
    <dgm:pt modelId="{8BAE9627-A382-4909-AC54-7DDB64D57E0B}" type="sibTrans" cxnId="{E0269F9A-70E0-487D-873B-4E1CDA2211DB}">
      <dgm:prSet/>
      <dgm:spPr/>
      <dgm:t>
        <a:bodyPr/>
        <a:lstStyle/>
        <a:p>
          <a:endParaRPr lang="de-DE"/>
        </a:p>
      </dgm:t>
    </dgm:pt>
    <dgm:pt modelId="{5E6150A8-62B5-418D-B151-EBF9C342371E}">
      <dgm:prSet/>
      <dgm:spPr/>
      <dgm:t>
        <a:bodyPr/>
        <a:lstStyle/>
        <a:p>
          <a:r>
            <a:rPr lang="de-DE" dirty="0"/>
            <a:t>Dienste-Verbinden (DNS, Matrix, Measurement) Webserver </a:t>
          </a:r>
          <a:r>
            <a:rPr lang="de-DE" sz="1400" dirty="0"/>
            <a:t>und</a:t>
          </a:r>
          <a:r>
            <a:rPr lang="de-DE" dirty="0"/>
            <a:t> </a:t>
          </a:r>
          <a:r>
            <a:rPr lang="de-DE" dirty="0" err="1"/>
            <a:t>History</a:t>
          </a:r>
          <a:r>
            <a:rPr lang="de-DE" dirty="0"/>
            <a:t> starten</a:t>
          </a:r>
        </a:p>
      </dgm:t>
    </dgm:pt>
    <dgm:pt modelId="{F99495ED-8361-4925-9D1E-29D605EEFA75}" type="parTrans" cxnId="{DB47EE90-EE14-4821-AAF6-F870B4D5D23B}">
      <dgm:prSet/>
      <dgm:spPr/>
      <dgm:t>
        <a:bodyPr/>
        <a:lstStyle/>
        <a:p>
          <a:endParaRPr lang="de-DE"/>
        </a:p>
      </dgm:t>
    </dgm:pt>
    <dgm:pt modelId="{D105015E-7F65-4D45-A80B-9B84F6FA622E}" type="sibTrans" cxnId="{DB47EE90-EE14-4821-AAF6-F870B4D5D23B}">
      <dgm:prSet/>
      <dgm:spPr/>
      <dgm:t>
        <a:bodyPr/>
        <a:lstStyle/>
        <a:p>
          <a:endParaRPr lang="de-DE"/>
        </a:p>
      </dgm:t>
    </dgm:pt>
    <dgm:pt modelId="{12BF55BD-D763-4BD7-A050-CE87B8374116}" type="pres">
      <dgm:prSet presAssocID="{0DE57869-0283-4CBB-857E-298E188A9CE7}" presName="outerComposite" presStyleCnt="0">
        <dgm:presLayoutVars>
          <dgm:chMax val="5"/>
          <dgm:dir/>
          <dgm:resizeHandles val="exact"/>
        </dgm:presLayoutVars>
      </dgm:prSet>
      <dgm:spPr/>
    </dgm:pt>
    <dgm:pt modelId="{84E85D4A-BE9B-4A54-9F3C-40CFDBB86142}" type="pres">
      <dgm:prSet presAssocID="{0DE57869-0283-4CBB-857E-298E188A9CE7}" presName="dummyMaxCanvas" presStyleCnt="0">
        <dgm:presLayoutVars/>
      </dgm:prSet>
      <dgm:spPr/>
    </dgm:pt>
    <dgm:pt modelId="{243A6919-6FAF-47C7-945E-6EFBBEBD6E30}" type="pres">
      <dgm:prSet presAssocID="{0DE57869-0283-4CBB-857E-298E188A9CE7}" presName="FiveNodes_1" presStyleLbl="node1" presStyleIdx="0" presStyleCnt="5">
        <dgm:presLayoutVars>
          <dgm:bulletEnabled val="1"/>
        </dgm:presLayoutVars>
      </dgm:prSet>
      <dgm:spPr/>
    </dgm:pt>
    <dgm:pt modelId="{98266E39-9612-4B7C-BE5E-B1AD88B8EEF3}" type="pres">
      <dgm:prSet presAssocID="{0DE57869-0283-4CBB-857E-298E188A9CE7}" presName="FiveNodes_2" presStyleLbl="node1" presStyleIdx="1" presStyleCnt="5">
        <dgm:presLayoutVars>
          <dgm:bulletEnabled val="1"/>
        </dgm:presLayoutVars>
      </dgm:prSet>
      <dgm:spPr/>
    </dgm:pt>
    <dgm:pt modelId="{FC23F88A-6B60-4876-9E2B-AE4DB8AD52FF}" type="pres">
      <dgm:prSet presAssocID="{0DE57869-0283-4CBB-857E-298E188A9CE7}" presName="FiveNodes_3" presStyleLbl="node1" presStyleIdx="2" presStyleCnt="5">
        <dgm:presLayoutVars>
          <dgm:bulletEnabled val="1"/>
        </dgm:presLayoutVars>
      </dgm:prSet>
      <dgm:spPr/>
    </dgm:pt>
    <dgm:pt modelId="{5087D05A-7FF1-4295-9279-AED95A1992ED}" type="pres">
      <dgm:prSet presAssocID="{0DE57869-0283-4CBB-857E-298E188A9CE7}" presName="FiveNodes_4" presStyleLbl="node1" presStyleIdx="3" presStyleCnt="5">
        <dgm:presLayoutVars>
          <dgm:bulletEnabled val="1"/>
        </dgm:presLayoutVars>
      </dgm:prSet>
      <dgm:spPr/>
    </dgm:pt>
    <dgm:pt modelId="{F0BEF565-99C1-400E-9E22-E13D5A5047AC}" type="pres">
      <dgm:prSet presAssocID="{0DE57869-0283-4CBB-857E-298E188A9CE7}" presName="FiveNodes_5" presStyleLbl="node1" presStyleIdx="4" presStyleCnt="5">
        <dgm:presLayoutVars>
          <dgm:bulletEnabled val="1"/>
        </dgm:presLayoutVars>
      </dgm:prSet>
      <dgm:spPr/>
    </dgm:pt>
    <dgm:pt modelId="{06AE30EF-8DA8-48FA-9E1D-8F877F3ABAA9}" type="pres">
      <dgm:prSet presAssocID="{0DE57869-0283-4CBB-857E-298E188A9CE7}" presName="FiveConn_1-2" presStyleLbl="fgAccFollowNode1" presStyleIdx="0" presStyleCnt="4">
        <dgm:presLayoutVars>
          <dgm:bulletEnabled val="1"/>
        </dgm:presLayoutVars>
      </dgm:prSet>
      <dgm:spPr/>
    </dgm:pt>
    <dgm:pt modelId="{C83CD1C8-E19D-4F98-8681-8C0F7FF1C818}" type="pres">
      <dgm:prSet presAssocID="{0DE57869-0283-4CBB-857E-298E188A9CE7}" presName="FiveConn_2-3" presStyleLbl="fgAccFollowNode1" presStyleIdx="1" presStyleCnt="4">
        <dgm:presLayoutVars>
          <dgm:bulletEnabled val="1"/>
        </dgm:presLayoutVars>
      </dgm:prSet>
      <dgm:spPr/>
    </dgm:pt>
    <dgm:pt modelId="{BD5CD5EC-6923-4EF4-8DE0-19A6F1CB4741}" type="pres">
      <dgm:prSet presAssocID="{0DE57869-0283-4CBB-857E-298E188A9CE7}" presName="FiveConn_3-4" presStyleLbl="fgAccFollowNode1" presStyleIdx="2" presStyleCnt="4">
        <dgm:presLayoutVars>
          <dgm:bulletEnabled val="1"/>
        </dgm:presLayoutVars>
      </dgm:prSet>
      <dgm:spPr/>
    </dgm:pt>
    <dgm:pt modelId="{50628962-525D-4C44-BA16-2741A40A4771}" type="pres">
      <dgm:prSet presAssocID="{0DE57869-0283-4CBB-857E-298E188A9CE7}" presName="FiveConn_4-5" presStyleLbl="fgAccFollowNode1" presStyleIdx="3" presStyleCnt="4">
        <dgm:presLayoutVars>
          <dgm:bulletEnabled val="1"/>
        </dgm:presLayoutVars>
      </dgm:prSet>
      <dgm:spPr/>
    </dgm:pt>
    <dgm:pt modelId="{EE00CCE6-6254-47C7-9876-527C0B87148E}" type="pres">
      <dgm:prSet presAssocID="{0DE57869-0283-4CBB-857E-298E188A9CE7}" presName="FiveNodes_1_text" presStyleLbl="node1" presStyleIdx="4" presStyleCnt="5">
        <dgm:presLayoutVars>
          <dgm:bulletEnabled val="1"/>
        </dgm:presLayoutVars>
      </dgm:prSet>
      <dgm:spPr/>
    </dgm:pt>
    <dgm:pt modelId="{B1EFBB3B-D42C-4169-90CF-765367F05FD6}" type="pres">
      <dgm:prSet presAssocID="{0DE57869-0283-4CBB-857E-298E188A9CE7}" presName="FiveNodes_2_text" presStyleLbl="node1" presStyleIdx="4" presStyleCnt="5">
        <dgm:presLayoutVars>
          <dgm:bulletEnabled val="1"/>
        </dgm:presLayoutVars>
      </dgm:prSet>
      <dgm:spPr/>
    </dgm:pt>
    <dgm:pt modelId="{649C798F-CF1A-4C6C-86EE-44BF1D73F4F5}" type="pres">
      <dgm:prSet presAssocID="{0DE57869-0283-4CBB-857E-298E188A9CE7}" presName="FiveNodes_3_text" presStyleLbl="node1" presStyleIdx="4" presStyleCnt="5">
        <dgm:presLayoutVars>
          <dgm:bulletEnabled val="1"/>
        </dgm:presLayoutVars>
      </dgm:prSet>
      <dgm:spPr/>
    </dgm:pt>
    <dgm:pt modelId="{9B61E74F-1014-45D9-A688-1F8D88FC496E}" type="pres">
      <dgm:prSet presAssocID="{0DE57869-0283-4CBB-857E-298E188A9CE7}" presName="FiveNodes_4_text" presStyleLbl="node1" presStyleIdx="4" presStyleCnt="5">
        <dgm:presLayoutVars>
          <dgm:bulletEnabled val="1"/>
        </dgm:presLayoutVars>
      </dgm:prSet>
      <dgm:spPr/>
    </dgm:pt>
    <dgm:pt modelId="{31009EEC-3236-491C-8A24-1991694BAB87}" type="pres">
      <dgm:prSet presAssocID="{0DE57869-0283-4CBB-857E-298E188A9CE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056ADD0C-5273-4F49-89F7-2150E3AD7ED8}" srcId="{0DE57869-0283-4CBB-857E-298E188A9CE7}" destId="{13191A61-D7A5-4B2F-A834-9C87B8F8CFD5}" srcOrd="1" destOrd="0" parTransId="{2C84777F-2572-4601-B21B-93355562FA46}" sibTransId="{96249E1C-8231-4B01-B9F7-E6292603E1DA}"/>
    <dgm:cxn modelId="{FFE20B0D-6043-42B1-B05F-73A5571C691B}" type="presOf" srcId="{553C9D47-4F30-4E48-91C5-02A827123544}" destId="{06AE30EF-8DA8-48FA-9E1D-8F877F3ABAA9}" srcOrd="0" destOrd="0" presId="urn:microsoft.com/office/officeart/2005/8/layout/vProcess5"/>
    <dgm:cxn modelId="{E9791813-F516-4177-8CEE-065349391DAB}" srcId="{0DE57869-0283-4CBB-857E-298E188A9CE7}" destId="{FBA0230E-DE7B-4524-944B-D6FB41FE5C9C}" srcOrd="0" destOrd="0" parTransId="{C710D445-F10D-4EFC-87EF-ACE180482ADF}" sibTransId="{553C9D47-4F30-4E48-91C5-02A827123544}"/>
    <dgm:cxn modelId="{B661C515-C13A-4763-BA32-08A193B1473D}" type="presOf" srcId="{0F11A60E-44E7-474D-AC02-69BF69D55D9D}" destId="{5087D05A-7FF1-4295-9279-AED95A1992ED}" srcOrd="0" destOrd="0" presId="urn:microsoft.com/office/officeart/2005/8/layout/vProcess5"/>
    <dgm:cxn modelId="{84F03929-8601-4307-B1A6-A6C5D39B8CF1}" type="presOf" srcId="{13191A61-D7A5-4B2F-A834-9C87B8F8CFD5}" destId="{98266E39-9612-4B7C-BE5E-B1AD88B8EEF3}" srcOrd="0" destOrd="0" presId="urn:microsoft.com/office/officeart/2005/8/layout/vProcess5"/>
    <dgm:cxn modelId="{CA41C73E-66EA-4167-8C7F-8C8237FC0860}" type="presOf" srcId="{FBA0230E-DE7B-4524-944B-D6FB41FE5C9C}" destId="{243A6919-6FAF-47C7-945E-6EFBBEBD6E30}" srcOrd="0" destOrd="0" presId="urn:microsoft.com/office/officeart/2005/8/layout/vProcess5"/>
    <dgm:cxn modelId="{0B90854C-3D25-4ADF-B75D-7CA63C136EE5}" type="presOf" srcId="{0DE57869-0283-4CBB-857E-298E188A9CE7}" destId="{12BF55BD-D763-4BD7-A050-CE87B8374116}" srcOrd="0" destOrd="0" presId="urn:microsoft.com/office/officeart/2005/8/layout/vProcess5"/>
    <dgm:cxn modelId="{D6A8B54F-7AF1-420B-94D6-9951685543F4}" type="presOf" srcId="{100B60CF-5F1B-4A65-A810-98E1D8685DB3}" destId="{649C798F-CF1A-4C6C-86EE-44BF1D73F4F5}" srcOrd="1" destOrd="0" presId="urn:microsoft.com/office/officeart/2005/8/layout/vProcess5"/>
    <dgm:cxn modelId="{7ADA3E76-576B-4C44-AA3D-C589C1BB2655}" srcId="{0DE57869-0283-4CBB-857E-298E188A9CE7}" destId="{100B60CF-5F1B-4A65-A810-98E1D8685DB3}" srcOrd="2" destOrd="0" parTransId="{0B3D84EA-9CBB-4214-8E90-898E8D2AB2BE}" sibTransId="{DEACEBDE-21BB-49B7-A46F-D330F57EE39E}"/>
    <dgm:cxn modelId="{ACEFAA7C-461C-4661-A8D3-40A40DDD6E08}" type="presOf" srcId="{8BAE9627-A382-4909-AC54-7DDB64D57E0B}" destId="{50628962-525D-4C44-BA16-2741A40A4771}" srcOrd="0" destOrd="0" presId="urn:microsoft.com/office/officeart/2005/8/layout/vProcess5"/>
    <dgm:cxn modelId="{DB47EE90-EE14-4821-AAF6-F870B4D5D23B}" srcId="{0DE57869-0283-4CBB-857E-298E188A9CE7}" destId="{5E6150A8-62B5-418D-B151-EBF9C342371E}" srcOrd="4" destOrd="0" parTransId="{F99495ED-8361-4925-9D1E-29D605EEFA75}" sibTransId="{D105015E-7F65-4D45-A80B-9B84F6FA622E}"/>
    <dgm:cxn modelId="{8AFCE292-9451-4B1A-98E3-16430E4A9C8F}" type="presOf" srcId="{96249E1C-8231-4B01-B9F7-E6292603E1DA}" destId="{C83CD1C8-E19D-4F98-8681-8C0F7FF1C818}" srcOrd="0" destOrd="0" presId="urn:microsoft.com/office/officeart/2005/8/layout/vProcess5"/>
    <dgm:cxn modelId="{E0269F9A-70E0-487D-873B-4E1CDA2211DB}" srcId="{0DE57869-0283-4CBB-857E-298E188A9CE7}" destId="{0F11A60E-44E7-474D-AC02-69BF69D55D9D}" srcOrd="3" destOrd="0" parTransId="{69DC3ADB-C089-4D12-BB1E-1E36111F8D89}" sibTransId="{8BAE9627-A382-4909-AC54-7DDB64D57E0B}"/>
    <dgm:cxn modelId="{BE1E29AE-8891-4158-BC52-50696B7234EB}" type="presOf" srcId="{0F11A60E-44E7-474D-AC02-69BF69D55D9D}" destId="{9B61E74F-1014-45D9-A688-1F8D88FC496E}" srcOrd="1" destOrd="0" presId="urn:microsoft.com/office/officeart/2005/8/layout/vProcess5"/>
    <dgm:cxn modelId="{2808EEC1-BFDE-4F7C-B242-300D1968BEB2}" type="presOf" srcId="{13191A61-D7A5-4B2F-A834-9C87B8F8CFD5}" destId="{B1EFBB3B-D42C-4169-90CF-765367F05FD6}" srcOrd="1" destOrd="0" presId="urn:microsoft.com/office/officeart/2005/8/layout/vProcess5"/>
    <dgm:cxn modelId="{0FA2FDC9-47C0-46EB-BA3C-E3FB065A0F2C}" type="presOf" srcId="{100B60CF-5F1B-4A65-A810-98E1D8685DB3}" destId="{FC23F88A-6B60-4876-9E2B-AE4DB8AD52FF}" srcOrd="0" destOrd="0" presId="urn:microsoft.com/office/officeart/2005/8/layout/vProcess5"/>
    <dgm:cxn modelId="{BD2029EA-7C4E-4D0F-B530-CBCFC373475C}" type="presOf" srcId="{5E6150A8-62B5-418D-B151-EBF9C342371E}" destId="{F0BEF565-99C1-400E-9E22-E13D5A5047AC}" srcOrd="0" destOrd="0" presId="urn:microsoft.com/office/officeart/2005/8/layout/vProcess5"/>
    <dgm:cxn modelId="{482B59EC-6391-4FB2-BA72-B467F7B6FEEF}" type="presOf" srcId="{DEACEBDE-21BB-49B7-A46F-D330F57EE39E}" destId="{BD5CD5EC-6923-4EF4-8DE0-19A6F1CB4741}" srcOrd="0" destOrd="0" presId="urn:microsoft.com/office/officeart/2005/8/layout/vProcess5"/>
    <dgm:cxn modelId="{2364BEF7-6D72-4BD2-9418-D5EE8AD43DF1}" type="presOf" srcId="{FBA0230E-DE7B-4524-944B-D6FB41FE5C9C}" destId="{EE00CCE6-6254-47C7-9876-527C0B87148E}" srcOrd="1" destOrd="0" presId="urn:microsoft.com/office/officeart/2005/8/layout/vProcess5"/>
    <dgm:cxn modelId="{B2C65EFF-4499-4488-8512-9E76E7007262}" type="presOf" srcId="{5E6150A8-62B5-418D-B151-EBF9C342371E}" destId="{31009EEC-3236-491C-8A24-1991694BAB87}" srcOrd="1" destOrd="0" presId="urn:microsoft.com/office/officeart/2005/8/layout/vProcess5"/>
    <dgm:cxn modelId="{5687F7C8-499A-462C-BB5D-D2AFBE207411}" type="presParOf" srcId="{12BF55BD-D763-4BD7-A050-CE87B8374116}" destId="{84E85D4A-BE9B-4A54-9F3C-40CFDBB86142}" srcOrd="0" destOrd="0" presId="urn:microsoft.com/office/officeart/2005/8/layout/vProcess5"/>
    <dgm:cxn modelId="{6CC161E8-F74B-45D0-904F-5D0302C1FA71}" type="presParOf" srcId="{12BF55BD-D763-4BD7-A050-CE87B8374116}" destId="{243A6919-6FAF-47C7-945E-6EFBBEBD6E30}" srcOrd="1" destOrd="0" presId="urn:microsoft.com/office/officeart/2005/8/layout/vProcess5"/>
    <dgm:cxn modelId="{53695D7A-B110-4EA6-9ACC-8C1D8792E817}" type="presParOf" srcId="{12BF55BD-D763-4BD7-A050-CE87B8374116}" destId="{98266E39-9612-4B7C-BE5E-B1AD88B8EEF3}" srcOrd="2" destOrd="0" presId="urn:microsoft.com/office/officeart/2005/8/layout/vProcess5"/>
    <dgm:cxn modelId="{6DEAF180-D2C3-4F7E-A99E-01C1EEDF3203}" type="presParOf" srcId="{12BF55BD-D763-4BD7-A050-CE87B8374116}" destId="{FC23F88A-6B60-4876-9E2B-AE4DB8AD52FF}" srcOrd="3" destOrd="0" presId="urn:microsoft.com/office/officeart/2005/8/layout/vProcess5"/>
    <dgm:cxn modelId="{2DA335BD-55E1-49EC-867B-2C9CDC5380E3}" type="presParOf" srcId="{12BF55BD-D763-4BD7-A050-CE87B8374116}" destId="{5087D05A-7FF1-4295-9279-AED95A1992ED}" srcOrd="4" destOrd="0" presId="urn:microsoft.com/office/officeart/2005/8/layout/vProcess5"/>
    <dgm:cxn modelId="{E5E6ADC7-6D3E-403C-A02F-052DBC28D43F}" type="presParOf" srcId="{12BF55BD-D763-4BD7-A050-CE87B8374116}" destId="{F0BEF565-99C1-400E-9E22-E13D5A5047AC}" srcOrd="5" destOrd="0" presId="urn:microsoft.com/office/officeart/2005/8/layout/vProcess5"/>
    <dgm:cxn modelId="{F9A0C826-7DB0-40C0-8E00-2DBFF06F550E}" type="presParOf" srcId="{12BF55BD-D763-4BD7-A050-CE87B8374116}" destId="{06AE30EF-8DA8-48FA-9E1D-8F877F3ABAA9}" srcOrd="6" destOrd="0" presId="urn:microsoft.com/office/officeart/2005/8/layout/vProcess5"/>
    <dgm:cxn modelId="{D61AF52B-1597-4FB6-8704-CDD3D3C24627}" type="presParOf" srcId="{12BF55BD-D763-4BD7-A050-CE87B8374116}" destId="{C83CD1C8-E19D-4F98-8681-8C0F7FF1C818}" srcOrd="7" destOrd="0" presId="urn:microsoft.com/office/officeart/2005/8/layout/vProcess5"/>
    <dgm:cxn modelId="{61EC4D63-A0E7-44CC-891E-257B19EC0B50}" type="presParOf" srcId="{12BF55BD-D763-4BD7-A050-CE87B8374116}" destId="{BD5CD5EC-6923-4EF4-8DE0-19A6F1CB4741}" srcOrd="8" destOrd="0" presId="urn:microsoft.com/office/officeart/2005/8/layout/vProcess5"/>
    <dgm:cxn modelId="{FE82101A-EE34-45F0-A883-C2ADEF2983CF}" type="presParOf" srcId="{12BF55BD-D763-4BD7-A050-CE87B8374116}" destId="{50628962-525D-4C44-BA16-2741A40A4771}" srcOrd="9" destOrd="0" presId="urn:microsoft.com/office/officeart/2005/8/layout/vProcess5"/>
    <dgm:cxn modelId="{F72D0E03-F0A5-4E8A-9F9D-74A7FB93E723}" type="presParOf" srcId="{12BF55BD-D763-4BD7-A050-CE87B8374116}" destId="{EE00CCE6-6254-47C7-9876-527C0B87148E}" srcOrd="10" destOrd="0" presId="urn:microsoft.com/office/officeart/2005/8/layout/vProcess5"/>
    <dgm:cxn modelId="{700B35D1-188D-49AE-959D-ACDB236AF0F1}" type="presParOf" srcId="{12BF55BD-D763-4BD7-A050-CE87B8374116}" destId="{B1EFBB3B-D42C-4169-90CF-765367F05FD6}" srcOrd="11" destOrd="0" presId="urn:microsoft.com/office/officeart/2005/8/layout/vProcess5"/>
    <dgm:cxn modelId="{A5FC212C-5005-4C02-9F66-CD6AAB5E2931}" type="presParOf" srcId="{12BF55BD-D763-4BD7-A050-CE87B8374116}" destId="{649C798F-CF1A-4C6C-86EE-44BF1D73F4F5}" srcOrd="12" destOrd="0" presId="urn:microsoft.com/office/officeart/2005/8/layout/vProcess5"/>
    <dgm:cxn modelId="{F9B0357C-D814-4A8C-B973-9B6A18EB37F4}" type="presParOf" srcId="{12BF55BD-D763-4BD7-A050-CE87B8374116}" destId="{9B61E74F-1014-45D9-A688-1F8D88FC496E}" srcOrd="13" destOrd="0" presId="urn:microsoft.com/office/officeart/2005/8/layout/vProcess5"/>
    <dgm:cxn modelId="{C286A50F-17A6-43D6-90E3-C8B55356CE00}" type="presParOf" srcId="{12BF55BD-D763-4BD7-A050-CE87B8374116}" destId="{31009EEC-3236-491C-8A24-1991694BAB8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E57869-0283-4CBB-857E-298E188A9CE7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BA0230E-DE7B-4524-944B-D6FB41FE5C9C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de-DE" dirty="0"/>
            <a:t>Konfigurationsdateien Anlegen (je nach Anzahl der AS)</a:t>
          </a:r>
        </a:p>
      </dgm:t>
    </dgm:pt>
    <dgm:pt modelId="{C710D445-F10D-4EFC-87EF-ACE180482ADF}" type="parTrans" cxnId="{E9791813-F516-4177-8CEE-065349391DAB}">
      <dgm:prSet/>
      <dgm:spPr/>
      <dgm:t>
        <a:bodyPr/>
        <a:lstStyle/>
        <a:p>
          <a:endParaRPr lang="de-DE"/>
        </a:p>
      </dgm:t>
    </dgm:pt>
    <dgm:pt modelId="{553C9D47-4F30-4E48-91C5-02A827123544}" type="sibTrans" cxnId="{E9791813-F516-4177-8CEE-065349391DAB}">
      <dgm:prSet/>
      <dgm:spPr/>
      <dgm:t>
        <a:bodyPr/>
        <a:lstStyle/>
        <a:p>
          <a:endParaRPr lang="de-DE"/>
        </a:p>
      </dgm:t>
    </dgm:pt>
    <dgm:pt modelId="{13191A61-D7A5-4B2F-A834-9C87B8F8CFD5}">
      <dgm:prSet/>
      <dgm:spPr/>
      <dgm:t>
        <a:bodyPr/>
        <a:lstStyle/>
        <a:p>
          <a:r>
            <a:rPr lang="de-DE"/>
            <a:t>Container starten</a:t>
          </a:r>
          <a:endParaRPr lang="de-DE" dirty="0"/>
        </a:p>
      </dgm:t>
    </dgm:pt>
    <dgm:pt modelId="{2C84777F-2572-4601-B21B-93355562FA46}" type="parTrans" cxnId="{056ADD0C-5273-4F49-89F7-2150E3AD7ED8}">
      <dgm:prSet/>
      <dgm:spPr/>
      <dgm:t>
        <a:bodyPr/>
        <a:lstStyle/>
        <a:p>
          <a:endParaRPr lang="de-DE"/>
        </a:p>
      </dgm:t>
    </dgm:pt>
    <dgm:pt modelId="{96249E1C-8231-4B01-B9F7-E6292603E1DA}" type="sibTrans" cxnId="{056ADD0C-5273-4F49-89F7-2150E3AD7ED8}">
      <dgm:prSet/>
      <dgm:spPr/>
      <dgm:t>
        <a:bodyPr/>
        <a:lstStyle/>
        <a:p>
          <a:endParaRPr lang="de-DE"/>
        </a:p>
      </dgm:t>
    </dgm:pt>
    <dgm:pt modelId="{100B60CF-5F1B-4A65-A810-98E1D8685DB3}">
      <dgm:prSet/>
      <dgm:spPr/>
      <dgm:t>
        <a:bodyPr/>
        <a:lstStyle/>
        <a:p>
          <a:r>
            <a:rPr lang="de-DE" dirty="0"/>
            <a:t>Netzwerkverbindungen einrichten</a:t>
          </a:r>
        </a:p>
      </dgm:t>
    </dgm:pt>
    <dgm:pt modelId="{0B3D84EA-9CBB-4214-8E90-898E8D2AB2BE}" type="parTrans" cxnId="{7ADA3E76-576B-4C44-AA3D-C589C1BB2655}">
      <dgm:prSet/>
      <dgm:spPr/>
      <dgm:t>
        <a:bodyPr/>
        <a:lstStyle/>
        <a:p>
          <a:endParaRPr lang="de-DE"/>
        </a:p>
      </dgm:t>
    </dgm:pt>
    <dgm:pt modelId="{DEACEBDE-21BB-49B7-A46F-D330F57EE39E}" type="sibTrans" cxnId="{7ADA3E76-576B-4C44-AA3D-C589C1BB2655}">
      <dgm:prSet/>
      <dgm:spPr/>
      <dgm:t>
        <a:bodyPr/>
        <a:lstStyle/>
        <a:p>
          <a:endParaRPr lang="de-DE"/>
        </a:p>
      </dgm:t>
    </dgm:pt>
    <dgm:pt modelId="{0F11A60E-44E7-474D-AC02-69BF69D55D9D}">
      <dgm:prSet/>
      <dgm:spPr/>
      <dgm:t>
        <a:bodyPr/>
        <a:lstStyle/>
        <a:p>
          <a:r>
            <a:rPr lang="de-DE" dirty="0"/>
            <a:t>SSH-Konfigurieren</a:t>
          </a:r>
        </a:p>
      </dgm:t>
    </dgm:pt>
    <dgm:pt modelId="{69DC3ADB-C089-4D12-BB1E-1E36111F8D89}" type="parTrans" cxnId="{E0269F9A-70E0-487D-873B-4E1CDA2211DB}">
      <dgm:prSet/>
      <dgm:spPr/>
      <dgm:t>
        <a:bodyPr/>
        <a:lstStyle/>
        <a:p>
          <a:endParaRPr lang="de-DE"/>
        </a:p>
      </dgm:t>
    </dgm:pt>
    <dgm:pt modelId="{8BAE9627-A382-4909-AC54-7DDB64D57E0B}" type="sibTrans" cxnId="{E0269F9A-70E0-487D-873B-4E1CDA2211DB}">
      <dgm:prSet/>
      <dgm:spPr/>
      <dgm:t>
        <a:bodyPr/>
        <a:lstStyle/>
        <a:p>
          <a:endParaRPr lang="de-DE"/>
        </a:p>
      </dgm:t>
    </dgm:pt>
    <dgm:pt modelId="{5E6150A8-62B5-418D-B151-EBF9C342371E}">
      <dgm:prSet/>
      <dgm:spPr/>
      <dgm:t>
        <a:bodyPr/>
        <a:lstStyle/>
        <a:p>
          <a:r>
            <a:rPr lang="de-DE" dirty="0"/>
            <a:t>Dienste-Verbinden (DNS, Matrix, Measurement) Webserver </a:t>
          </a:r>
          <a:r>
            <a:rPr lang="de-DE" sz="1400" dirty="0"/>
            <a:t>und</a:t>
          </a:r>
          <a:r>
            <a:rPr lang="de-DE" dirty="0"/>
            <a:t> </a:t>
          </a:r>
          <a:r>
            <a:rPr lang="de-DE" dirty="0" err="1"/>
            <a:t>History</a:t>
          </a:r>
          <a:r>
            <a:rPr lang="de-DE" dirty="0"/>
            <a:t> starten</a:t>
          </a:r>
        </a:p>
      </dgm:t>
    </dgm:pt>
    <dgm:pt modelId="{F99495ED-8361-4925-9D1E-29D605EEFA75}" type="parTrans" cxnId="{DB47EE90-EE14-4821-AAF6-F870B4D5D23B}">
      <dgm:prSet/>
      <dgm:spPr/>
      <dgm:t>
        <a:bodyPr/>
        <a:lstStyle/>
        <a:p>
          <a:endParaRPr lang="de-DE"/>
        </a:p>
      </dgm:t>
    </dgm:pt>
    <dgm:pt modelId="{D105015E-7F65-4D45-A80B-9B84F6FA622E}" type="sibTrans" cxnId="{DB47EE90-EE14-4821-AAF6-F870B4D5D23B}">
      <dgm:prSet/>
      <dgm:spPr/>
      <dgm:t>
        <a:bodyPr/>
        <a:lstStyle/>
        <a:p>
          <a:endParaRPr lang="de-DE"/>
        </a:p>
      </dgm:t>
    </dgm:pt>
    <dgm:pt modelId="{12BF55BD-D763-4BD7-A050-CE87B8374116}" type="pres">
      <dgm:prSet presAssocID="{0DE57869-0283-4CBB-857E-298E188A9CE7}" presName="outerComposite" presStyleCnt="0">
        <dgm:presLayoutVars>
          <dgm:chMax val="5"/>
          <dgm:dir/>
          <dgm:resizeHandles val="exact"/>
        </dgm:presLayoutVars>
      </dgm:prSet>
      <dgm:spPr/>
    </dgm:pt>
    <dgm:pt modelId="{84E85D4A-BE9B-4A54-9F3C-40CFDBB86142}" type="pres">
      <dgm:prSet presAssocID="{0DE57869-0283-4CBB-857E-298E188A9CE7}" presName="dummyMaxCanvas" presStyleCnt="0">
        <dgm:presLayoutVars/>
      </dgm:prSet>
      <dgm:spPr/>
    </dgm:pt>
    <dgm:pt modelId="{243A6919-6FAF-47C7-945E-6EFBBEBD6E30}" type="pres">
      <dgm:prSet presAssocID="{0DE57869-0283-4CBB-857E-298E188A9CE7}" presName="FiveNodes_1" presStyleLbl="node1" presStyleIdx="0" presStyleCnt="5">
        <dgm:presLayoutVars>
          <dgm:bulletEnabled val="1"/>
        </dgm:presLayoutVars>
      </dgm:prSet>
      <dgm:spPr/>
    </dgm:pt>
    <dgm:pt modelId="{98266E39-9612-4B7C-BE5E-B1AD88B8EEF3}" type="pres">
      <dgm:prSet presAssocID="{0DE57869-0283-4CBB-857E-298E188A9CE7}" presName="FiveNodes_2" presStyleLbl="node1" presStyleIdx="1" presStyleCnt="5">
        <dgm:presLayoutVars>
          <dgm:bulletEnabled val="1"/>
        </dgm:presLayoutVars>
      </dgm:prSet>
      <dgm:spPr/>
    </dgm:pt>
    <dgm:pt modelId="{FC23F88A-6B60-4876-9E2B-AE4DB8AD52FF}" type="pres">
      <dgm:prSet presAssocID="{0DE57869-0283-4CBB-857E-298E188A9CE7}" presName="FiveNodes_3" presStyleLbl="node1" presStyleIdx="2" presStyleCnt="5">
        <dgm:presLayoutVars>
          <dgm:bulletEnabled val="1"/>
        </dgm:presLayoutVars>
      </dgm:prSet>
      <dgm:spPr/>
    </dgm:pt>
    <dgm:pt modelId="{5087D05A-7FF1-4295-9279-AED95A1992ED}" type="pres">
      <dgm:prSet presAssocID="{0DE57869-0283-4CBB-857E-298E188A9CE7}" presName="FiveNodes_4" presStyleLbl="node1" presStyleIdx="3" presStyleCnt="5">
        <dgm:presLayoutVars>
          <dgm:bulletEnabled val="1"/>
        </dgm:presLayoutVars>
      </dgm:prSet>
      <dgm:spPr/>
    </dgm:pt>
    <dgm:pt modelId="{F0BEF565-99C1-400E-9E22-E13D5A5047AC}" type="pres">
      <dgm:prSet presAssocID="{0DE57869-0283-4CBB-857E-298E188A9CE7}" presName="FiveNodes_5" presStyleLbl="node1" presStyleIdx="4" presStyleCnt="5">
        <dgm:presLayoutVars>
          <dgm:bulletEnabled val="1"/>
        </dgm:presLayoutVars>
      </dgm:prSet>
      <dgm:spPr/>
    </dgm:pt>
    <dgm:pt modelId="{06AE30EF-8DA8-48FA-9E1D-8F877F3ABAA9}" type="pres">
      <dgm:prSet presAssocID="{0DE57869-0283-4CBB-857E-298E188A9CE7}" presName="FiveConn_1-2" presStyleLbl="fgAccFollowNode1" presStyleIdx="0" presStyleCnt="4">
        <dgm:presLayoutVars>
          <dgm:bulletEnabled val="1"/>
        </dgm:presLayoutVars>
      </dgm:prSet>
      <dgm:spPr/>
    </dgm:pt>
    <dgm:pt modelId="{C83CD1C8-E19D-4F98-8681-8C0F7FF1C818}" type="pres">
      <dgm:prSet presAssocID="{0DE57869-0283-4CBB-857E-298E188A9CE7}" presName="FiveConn_2-3" presStyleLbl="fgAccFollowNode1" presStyleIdx="1" presStyleCnt="4">
        <dgm:presLayoutVars>
          <dgm:bulletEnabled val="1"/>
        </dgm:presLayoutVars>
      </dgm:prSet>
      <dgm:spPr/>
    </dgm:pt>
    <dgm:pt modelId="{BD5CD5EC-6923-4EF4-8DE0-19A6F1CB4741}" type="pres">
      <dgm:prSet presAssocID="{0DE57869-0283-4CBB-857E-298E188A9CE7}" presName="FiveConn_3-4" presStyleLbl="fgAccFollowNode1" presStyleIdx="2" presStyleCnt="4">
        <dgm:presLayoutVars>
          <dgm:bulletEnabled val="1"/>
        </dgm:presLayoutVars>
      </dgm:prSet>
      <dgm:spPr/>
    </dgm:pt>
    <dgm:pt modelId="{50628962-525D-4C44-BA16-2741A40A4771}" type="pres">
      <dgm:prSet presAssocID="{0DE57869-0283-4CBB-857E-298E188A9CE7}" presName="FiveConn_4-5" presStyleLbl="fgAccFollowNode1" presStyleIdx="3" presStyleCnt="4">
        <dgm:presLayoutVars>
          <dgm:bulletEnabled val="1"/>
        </dgm:presLayoutVars>
      </dgm:prSet>
      <dgm:spPr/>
    </dgm:pt>
    <dgm:pt modelId="{EE00CCE6-6254-47C7-9876-527C0B87148E}" type="pres">
      <dgm:prSet presAssocID="{0DE57869-0283-4CBB-857E-298E188A9CE7}" presName="FiveNodes_1_text" presStyleLbl="node1" presStyleIdx="4" presStyleCnt="5">
        <dgm:presLayoutVars>
          <dgm:bulletEnabled val="1"/>
        </dgm:presLayoutVars>
      </dgm:prSet>
      <dgm:spPr/>
    </dgm:pt>
    <dgm:pt modelId="{B1EFBB3B-D42C-4169-90CF-765367F05FD6}" type="pres">
      <dgm:prSet presAssocID="{0DE57869-0283-4CBB-857E-298E188A9CE7}" presName="FiveNodes_2_text" presStyleLbl="node1" presStyleIdx="4" presStyleCnt="5">
        <dgm:presLayoutVars>
          <dgm:bulletEnabled val="1"/>
        </dgm:presLayoutVars>
      </dgm:prSet>
      <dgm:spPr/>
    </dgm:pt>
    <dgm:pt modelId="{649C798F-CF1A-4C6C-86EE-44BF1D73F4F5}" type="pres">
      <dgm:prSet presAssocID="{0DE57869-0283-4CBB-857E-298E188A9CE7}" presName="FiveNodes_3_text" presStyleLbl="node1" presStyleIdx="4" presStyleCnt="5">
        <dgm:presLayoutVars>
          <dgm:bulletEnabled val="1"/>
        </dgm:presLayoutVars>
      </dgm:prSet>
      <dgm:spPr/>
    </dgm:pt>
    <dgm:pt modelId="{9B61E74F-1014-45D9-A688-1F8D88FC496E}" type="pres">
      <dgm:prSet presAssocID="{0DE57869-0283-4CBB-857E-298E188A9CE7}" presName="FiveNodes_4_text" presStyleLbl="node1" presStyleIdx="4" presStyleCnt="5">
        <dgm:presLayoutVars>
          <dgm:bulletEnabled val="1"/>
        </dgm:presLayoutVars>
      </dgm:prSet>
      <dgm:spPr/>
    </dgm:pt>
    <dgm:pt modelId="{31009EEC-3236-491C-8A24-1991694BAB87}" type="pres">
      <dgm:prSet presAssocID="{0DE57869-0283-4CBB-857E-298E188A9CE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056ADD0C-5273-4F49-89F7-2150E3AD7ED8}" srcId="{0DE57869-0283-4CBB-857E-298E188A9CE7}" destId="{13191A61-D7A5-4B2F-A834-9C87B8F8CFD5}" srcOrd="1" destOrd="0" parTransId="{2C84777F-2572-4601-B21B-93355562FA46}" sibTransId="{96249E1C-8231-4B01-B9F7-E6292603E1DA}"/>
    <dgm:cxn modelId="{FFE20B0D-6043-42B1-B05F-73A5571C691B}" type="presOf" srcId="{553C9D47-4F30-4E48-91C5-02A827123544}" destId="{06AE30EF-8DA8-48FA-9E1D-8F877F3ABAA9}" srcOrd="0" destOrd="0" presId="urn:microsoft.com/office/officeart/2005/8/layout/vProcess5"/>
    <dgm:cxn modelId="{E9791813-F516-4177-8CEE-065349391DAB}" srcId="{0DE57869-0283-4CBB-857E-298E188A9CE7}" destId="{FBA0230E-DE7B-4524-944B-D6FB41FE5C9C}" srcOrd="0" destOrd="0" parTransId="{C710D445-F10D-4EFC-87EF-ACE180482ADF}" sibTransId="{553C9D47-4F30-4E48-91C5-02A827123544}"/>
    <dgm:cxn modelId="{B661C515-C13A-4763-BA32-08A193B1473D}" type="presOf" srcId="{0F11A60E-44E7-474D-AC02-69BF69D55D9D}" destId="{5087D05A-7FF1-4295-9279-AED95A1992ED}" srcOrd="0" destOrd="0" presId="urn:microsoft.com/office/officeart/2005/8/layout/vProcess5"/>
    <dgm:cxn modelId="{84F03929-8601-4307-B1A6-A6C5D39B8CF1}" type="presOf" srcId="{13191A61-D7A5-4B2F-A834-9C87B8F8CFD5}" destId="{98266E39-9612-4B7C-BE5E-B1AD88B8EEF3}" srcOrd="0" destOrd="0" presId="urn:microsoft.com/office/officeart/2005/8/layout/vProcess5"/>
    <dgm:cxn modelId="{CA41C73E-66EA-4167-8C7F-8C8237FC0860}" type="presOf" srcId="{FBA0230E-DE7B-4524-944B-D6FB41FE5C9C}" destId="{243A6919-6FAF-47C7-945E-6EFBBEBD6E30}" srcOrd="0" destOrd="0" presId="urn:microsoft.com/office/officeart/2005/8/layout/vProcess5"/>
    <dgm:cxn modelId="{0B90854C-3D25-4ADF-B75D-7CA63C136EE5}" type="presOf" srcId="{0DE57869-0283-4CBB-857E-298E188A9CE7}" destId="{12BF55BD-D763-4BD7-A050-CE87B8374116}" srcOrd="0" destOrd="0" presId="urn:microsoft.com/office/officeart/2005/8/layout/vProcess5"/>
    <dgm:cxn modelId="{D6A8B54F-7AF1-420B-94D6-9951685543F4}" type="presOf" srcId="{100B60CF-5F1B-4A65-A810-98E1D8685DB3}" destId="{649C798F-CF1A-4C6C-86EE-44BF1D73F4F5}" srcOrd="1" destOrd="0" presId="urn:microsoft.com/office/officeart/2005/8/layout/vProcess5"/>
    <dgm:cxn modelId="{7ADA3E76-576B-4C44-AA3D-C589C1BB2655}" srcId="{0DE57869-0283-4CBB-857E-298E188A9CE7}" destId="{100B60CF-5F1B-4A65-A810-98E1D8685DB3}" srcOrd="2" destOrd="0" parTransId="{0B3D84EA-9CBB-4214-8E90-898E8D2AB2BE}" sibTransId="{DEACEBDE-21BB-49B7-A46F-D330F57EE39E}"/>
    <dgm:cxn modelId="{ACEFAA7C-461C-4661-A8D3-40A40DDD6E08}" type="presOf" srcId="{8BAE9627-A382-4909-AC54-7DDB64D57E0B}" destId="{50628962-525D-4C44-BA16-2741A40A4771}" srcOrd="0" destOrd="0" presId="urn:microsoft.com/office/officeart/2005/8/layout/vProcess5"/>
    <dgm:cxn modelId="{DB47EE90-EE14-4821-AAF6-F870B4D5D23B}" srcId="{0DE57869-0283-4CBB-857E-298E188A9CE7}" destId="{5E6150A8-62B5-418D-B151-EBF9C342371E}" srcOrd="4" destOrd="0" parTransId="{F99495ED-8361-4925-9D1E-29D605EEFA75}" sibTransId="{D105015E-7F65-4D45-A80B-9B84F6FA622E}"/>
    <dgm:cxn modelId="{8AFCE292-9451-4B1A-98E3-16430E4A9C8F}" type="presOf" srcId="{96249E1C-8231-4B01-B9F7-E6292603E1DA}" destId="{C83CD1C8-E19D-4F98-8681-8C0F7FF1C818}" srcOrd="0" destOrd="0" presId="urn:microsoft.com/office/officeart/2005/8/layout/vProcess5"/>
    <dgm:cxn modelId="{E0269F9A-70E0-487D-873B-4E1CDA2211DB}" srcId="{0DE57869-0283-4CBB-857E-298E188A9CE7}" destId="{0F11A60E-44E7-474D-AC02-69BF69D55D9D}" srcOrd="3" destOrd="0" parTransId="{69DC3ADB-C089-4D12-BB1E-1E36111F8D89}" sibTransId="{8BAE9627-A382-4909-AC54-7DDB64D57E0B}"/>
    <dgm:cxn modelId="{BE1E29AE-8891-4158-BC52-50696B7234EB}" type="presOf" srcId="{0F11A60E-44E7-474D-AC02-69BF69D55D9D}" destId="{9B61E74F-1014-45D9-A688-1F8D88FC496E}" srcOrd="1" destOrd="0" presId="urn:microsoft.com/office/officeart/2005/8/layout/vProcess5"/>
    <dgm:cxn modelId="{2808EEC1-BFDE-4F7C-B242-300D1968BEB2}" type="presOf" srcId="{13191A61-D7A5-4B2F-A834-9C87B8F8CFD5}" destId="{B1EFBB3B-D42C-4169-90CF-765367F05FD6}" srcOrd="1" destOrd="0" presId="urn:microsoft.com/office/officeart/2005/8/layout/vProcess5"/>
    <dgm:cxn modelId="{0FA2FDC9-47C0-46EB-BA3C-E3FB065A0F2C}" type="presOf" srcId="{100B60CF-5F1B-4A65-A810-98E1D8685DB3}" destId="{FC23F88A-6B60-4876-9E2B-AE4DB8AD52FF}" srcOrd="0" destOrd="0" presId="urn:microsoft.com/office/officeart/2005/8/layout/vProcess5"/>
    <dgm:cxn modelId="{BD2029EA-7C4E-4D0F-B530-CBCFC373475C}" type="presOf" srcId="{5E6150A8-62B5-418D-B151-EBF9C342371E}" destId="{F0BEF565-99C1-400E-9E22-E13D5A5047AC}" srcOrd="0" destOrd="0" presId="urn:microsoft.com/office/officeart/2005/8/layout/vProcess5"/>
    <dgm:cxn modelId="{482B59EC-6391-4FB2-BA72-B467F7B6FEEF}" type="presOf" srcId="{DEACEBDE-21BB-49B7-A46F-D330F57EE39E}" destId="{BD5CD5EC-6923-4EF4-8DE0-19A6F1CB4741}" srcOrd="0" destOrd="0" presId="urn:microsoft.com/office/officeart/2005/8/layout/vProcess5"/>
    <dgm:cxn modelId="{2364BEF7-6D72-4BD2-9418-D5EE8AD43DF1}" type="presOf" srcId="{FBA0230E-DE7B-4524-944B-D6FB41FE5C9C}" destId="{EE00CCE6-6254-47C7-9876-527C0B87148E}" srcOrd="1" destOrd="0" presId="urn:microsoft.com/office/officeart/2005/8/layout/vProcess5"/>
    <dgm:cxn modelId="{B2C65EFF-4499-4488-8512-9E76E7007262}" type="presOf" srcId="{5E6150A8-62B5-418D-B151-EBF9C342371E}" destId="{31009EEC-3236-491C-8A24-1991694BAB87}" srcOrd="1" destOrd="0" presId="urn:microsoft.com/office/officeart/2005/8/layout/vProcess5"/>
    <dgm:cxn modelId="{5687F7C8-499A-462C-BB5D-D2AFBE207411}" type="presParOf" srcId="{12BF55BD-D763-4BD7-A050-CE87B8374116}" destId="{84E85D4A-BE9B-4A54-9F3C-40CFDBB86142}" srcOrd="0" destOrd="0" presId="urn:microsoft.com/office/officeart/2005/8/layout/vProcess5"/>
    <dgm:cxn modelId="{6CC161E8-F74B-45D0-904F-5D0302C1FA71}" type="presParOf" srcId="{12BF55BD-D763-4BD7-A050-CE87B8374116}" destId="{243A6919-6FAF-47C7-945E-6EFBBEBD6E30}" srcOrd="1" destOrd="0" presId="urn:microsoft.com/office/officeart/2005/8/layout/vProcess5"/>
    <dgm:cxn modelId="{53695D7A-B110-4EA6-9ACC-8C1D8792E817}" type="presParOf" srcId="{12BF55BD-D763-4BD7-A050-CE87B8374116}" destId="{98266E39-9612-4B7C-BE5E-B1AD88B8EEF3}" srcOrd="2" destOrd="0" presId="urn:microsoft.com/office/officeart/2005/8/layout/vProcess5"/>
    <dgm:cxn modelId="{6DEAF180-D2C3-4F7E-A99E-01C1EEDF3203}" type="presParOf" srcId="{12BF55BD-D763-4BD7-A050-CE87B8374116}" destId="{FC23F88A-6B60-4876-9E2B-AE4DB8AD52FF}" srcOrd="3" destOrd="0" presId="urn:microsoft.com/office/officeart/2005/8/layout/vProcess5"/>
    <dgm:cxn modelId="{2DA335BD-55E1-49EC-867B-2C9CDC5380E3}" type="presParOf" srcId="{12BF55BD-D763-4BD7-A050-CE87B8374116}" destId="{5087D05A-7FF1-4295-9279-AED95A1992ED}" srcOrd="4" destOrd="0" presId="urn:microsoft.com/office/officeart/2005/8/layout/vProcess5"/>
    <dgm:cxn modelId="{E5E6ADC7-6D3E-403C-A02F-052DBC28D43F}" type="presParOf" srcId="{12BF55BD-D763-4BD7-A050-CE87B8374116}" destId="{F0BEF565-99C1-400E-9E22-E13D5A5047AC}" srcOrd="5" destOrd="0" presId="urn:microsoft.com/office/officeart/2005/8/layout/vProcess5"/>
    <dgm:cxn modelId="{F9A0C826-7DB0-40C0-8E00-2DBFF06F550E}" type="presParOf" srcId="{12BF55BD-D763-4BD7-A050-CE87B8374116}" destId="{06AE30EF-8DA8-48FA-9E1D-8F877F3ABAA9}" srcOrd="6" destOrd="0" presId="urn:microsoft.com/office/officeart/2005/8/layout/vProcess5"/>
    <dgm:cxn modelId="{D61AF52B-1597-4FB6-8704-CDD3D3C24627}" type="presParOf" srcId="{12BF55BD-D763-4BD7-A050-CE87B8374116}" destId="{C83CD1C8-E19D-4F98-8681-8C0F7FF1C818}" srcOrd="7" destOrd="0" presId="urn:microsoft.com/office/officeart/2005/8/layout/vProcess5"/>
    <dgm:cxn modelId="{61EC4D63-A0E7-44CC-891E-257B19EC0B50}" type="presParOf" srcId="{12BF55BD-D763-4BD7-A050-CE87B8374116}" destId="{BD5CD5EC-6923-4EF4-8DE0-19A6F1CB4741}" srcOrd="8" destOrd="0" presId="urn:microsoft.com/office/officeart/2005/8/layout/vProcess5"/>
    <dgm:cxn modelId="{FE82101A-EE34-45F0-A883-C2ADEF2983CF}" type="presParOf" srcId="{12BF55BD-D763-4BD7-A050-CE87B8374116}" destId="{50628962-525D-4C44-BA16-2741A40A4771}" srcOrd="9" destOrd="0" presId="urn:microsoft.com/office/officeart/2005/8/layout/vProcess5"/>
    <dgm:cxn modelId="{F72D0E03-F0A5-4E8A-9F9D-74A7FB93E723}" type="presParOf" srcId="{12BF55BD-D763-4BD7-A050-CE87B8374116}" destId="{EE00CCE6-6254-47C7-9876-527C0B87148E}" srcOrd="10" destOrd="0" presId="urn:microsoft.com/office/officeart/2005/8/layout/vProcess5"/>
    <dgm:cxn modelId="{700B35D1-188D-49AE-959D-ACDB236AF0F1}" type="presParOf" srcId="{12BF55BD-D763-4BD7-A050-CE87B8374116}" destId="{B1EFBB3B-D42C-4169-90CF-765367F05FD6}" srcOrd="11" destOrd="0" presId="urn:microsoft.com/office/officeart/2005/8/layout/vProcess5"/>
    <dgm:cxn modelId="{A5FC212C-5005-4C02-9F66-CD6AAB5E2931}" type="presParOf" srcId="{12BF55BD-D763-4BD7-A050-CE87B8374116}" destId="{649C798F-CF1A-4C6C-86EE-44BF1D73F4F5}" srcOrd="12" destOrd="0" presId="urn:microsoft.com/office/officeart/2005/8/layout/vProcess5"/>
    <dgm:cxn modelId="{F9B0357C-D814-4A8C-B973-9B6A18EB37F4}" type="presParOf" srcId="{12BF55BD-D763-4BD7-A050-CE87B8374116}" destId="{9B61E74F-1014-45D9-A688-1F8D88FC496E}" srcOrd="13" destOrd="0" presId="urn:microsoft.com/office/officeart/2005/8/layout/vProcess5"/>
    <dgm:cxn modelId="{C286A50F-17A6-43D6-90E3-C8B55356CE00}" type="presParOf" srcId="{12BF55BD-D763-4BD7-A050-CE87B8374116}" destId="{31009EEC-3236-491C-8A24-1991694BAB8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DE57869-0283-4CBB-857E-298E188A9CE7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BA0230E-DE7B-4524-944B-D6FB41FE5C9C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de-DE" dirty="0"/>
            <a:t>Konfigurationsdateien Anlegen (je nach Anzahl der AS)</a:t>
          </a:r>
        </a:p>
      </dgm:t>
    </dgm:pt>
    <dgm:pt modelId="{C710D445-F10D-4EFC-87EF-ACE180482ADF}" type="parTrans" cxnId="{E9791813-F516-4177-8CEE-065349391DAB}">
      <dgm:prSet/>
      <dgm:spPr/>
      <dgm:t>
        <a:bodyPr/>
        <a:lstStyle/>
        <a:p>
          <a:endParaRPr lang="de-DE"/>
        </a:p>
      </dgm:t>
    </dgm:pt>
    <dgm:pt modelId="{553C9D47-4F30-4E48-91C5-02A827123544}" type="sibTrans" cxnId="{E9791813-F516-4177-8CEE-065349391DAB}">
      <dgm:prSet/>
      <dgm:spPr/>
      <dgm:t>
        <a:bodyPr/>
        <a:lstStyle/>
        <a:p>
          <a:endParaRPr lang="de-DE"/>
        </a:p>
      </dgm:t>
    </dgm:pt>
    <dgm:pt modelId="{13191A61-D7A5-4B2F-A834-9C87B8F8CFD5}">
      <dgm:prSet/>
      <dgm:spPr/>
      <dgm:t>
        <a:bodyPr/>
        <a:lstStyle/>
        <a:p>
          <a:r>
            <a:rPr lang="de-DE"/>
            <a:t>Container starten</a:t>
          </a:r>
          <a:endParaRPr lang="de-DE" dirty="0"/>
        </a:p>
      </dgm:t>
    </dgm:pt>
    <dgm:pt modelId="{2C84777F-2572-4601-B21B-93355562FA46}" type="parTrans" cxnId="{056ADD0C-5273-4F49-89F7-2150E3AD7ED8}">
      <dgm:prSet/>
      <dgm:spPr/>
      <dgm:t>
        <a:bodyPr/>
        <a:lstStyle/>
        <a:p>
          <a:endParaRPr lang="de-DE"/>
        </a:p>
      </dgm:t>
    </dgm:pt>
    <dgm:pt modelId="{96249E1C-8231-4B01-B9F7-E6292603E1DA}" type="sibTrans" cxnId="{056ADD0C-5273-4F49-89F7-2150E3AD7ED8}">
      <dgm:prSet/>
      <dgm:spPr/>
      <dgm:t>
        <a:bodyPr/>
        <a:lstStyle/>
        <a:p>
          <a:endParaRPr lang="de-DE"/>
        </a:p>
      </dgm:t>
    </dgm:pt>
    <dgm:pt modelId="{100B60CF-5F1B-4A65-A810-98E1D8685DB3}">
      <dgm:prSet/>
      <dgm:spPr/>
      <dgm:t>
        <a:bodyPr/>
        <a:lstStyle/>
        <a:p>
          <a:r>
            <a:rPr lang="de-DE" dirty="0"/>
            <a:t>Netzwerkverbindungen einrichten</a:t>
          </a:r>
        </a:p>
      </dgm:t>
    </dgm:pt>
    <dgm:pt modelId="{0B3D84EA-9CBB-4214-8E90-898E8D2AB2BE}" type="parTrans" cxnId="{7ADA3E76-576B-4C44-AA3D-C589C1BB2655}">
      <dgm:prSet/>
      <dgm:spPr/>
      <dgm:t>
        <a:bodyPr/>
        <a:lstStyle/>
        <a:p>
          <a:endParaRPr lang="de-DE"/>
        </a:p>
      </dgm:t>
    </dgm:pt>
    <dgm:pt modelId="{DEACEBDE-21BB-49B7-A46F-D330F57EE39E}" type="sibTrans" cxnId="{7ADA3E76-576B-4C44-AA3D-C589C1BB2655}">
      <dgm:prSet/>
      <dgm:spPr/>
      <dgm:t>
        <a:bodyPr/>
        <a:lstStyle/>
        <a:p>
          <a:endParaRPr lang="de-DE"/>
        </a:p>
      </dgm:t>
    </dgm:pt>
    <dgm:pt modelId="{0F11A60E-44E7-474D-AC02-69BF69D55D9D}">
      <dgm:prSet/>
      <dgm:spPr/>
      <dgm:t>
        <a:bodyPr/>
        <a:lstStyle/>
        <a:p>
          <a:r>
            <a:rPr lang="de-DE" dirty="0"/>
            <a:t>SSH-Konfigurieren</a:t>
          </a:r>
        </a:p>
      </dgm:t>
    </dgm:pt>
    <dgm:pt modelId="{69DC3ADB-C089-4D12-BB1E-1E36111F8D89}" type="parTrans" cxnId="{E0269F9A-70E0-487D-873B-4E1CDA2211DB}">
      <dgm:prSet/>
      <dgm:spPr/>
      <dgm:t>
        <a:bodyPr/>
        <a:lstStyle/>
        <a:p>
          <a:endParaRPr lang="de-DE"/>
        </a:p>
      </dgm:t>
    </dgm:pt>
    <dgm:pt modelId="{8BAE9627-A382-4909-AC54-7DDB64D57E0B}" type="sibTrans" cxnId="{E0269F9A-70E0-487D-873B-4E1CDA2211DB}">
      <dgm:prSet/>
      <dgm:spPr/>
      <dgm:t>
        <a:bodyPr/>
        <a:lstStyle/>
        <a:p>
          <a:endParaRPr lang="de-DE"/>
        </a:p>
      </dgm:t>
    </dgm:pt>
    <dgm:pt modelId="{5E6150A8-62B5-418D-B151-EBF9C342371E}">
      <dgm:prSet/>
      <dgm:spPr/>
      <dgm:t>
        <a:bodyPr/>
        <a:lstStyle/>
        <a:p>
          <a:r>
            <a:rPr lang="de-DE" dirty="0"/>
            <a:t>Dienste-Verbinden (DNS, Matrix, Measurement) Webserver </a:t>
          </a:r>
          <a:r>
            <a:rPr lang="de-DE" sz="1400" dirty="0"/>
            <a:t>und</a:t>
          </a:r>
          <a:r>
            <a:rPr lang="de-DE" dirty="0"/>
            <a:t> </a:t>
          </a:r>
          <a:r>
            <a:rPr lang="de-DE" dirty="0" err="1"/>
            <a:t>History</a:t>
          </a:r>
          <a:r>
            <a:rPr lang="de-DE" dirty="0"/>
            <a:t> starten</a:t>
          </a:r>
        </a:p>
      </dgm:t>
    </dgm:pt>
    <dgm:pt modelId="{F99495ED-8361-4925-9D1E-29D605EEFA75}" type="parTrans" cxnId="{DB47EE90-EE14-4821-AAF6-F870B4D5D23B}">
      <dgm:prSet/>
      <dgm:spPr/>
      <dgm:t>
        <a:bodyPr/>
        <a:lstStyle/>
        <a:p>
          <a:endParaRPr lang="de-DE"/>
        </a:p>
      </dgm:t>
    </dgm:pt>
    <dgm:pt modelId="{D105015E-7F65-4D45-A80B-9B84F6FA622E}" type="sibTrans" cxnId="{DB47EE90-EE14-4821-AAF6-F870B4D5D23B}">
      <dgm:prSet/>
      <dgm:spPr/>
      <dgm:t>
        <a:bodyPr/>
        <a:lstStyle/>
        <a:p>
          <a:endParaRPr lang="de-DE"/>
        </a:p>
      </dgm:t>
    </dgm:pt>
    <dgm:pt modelId="{12BF55BD-D763-4BD7-A050-CE87B8374116}" type="pres">
      <dgm:prSet presAssocID="{0DE57869-0283-4CBB-857E-298E188A9CE7}" presName="outerComposite" presStyleCnt="0">
        <dgm:presLayoutVars>
          <dgm:chMax val="5"/>
          <dgm:dir/>
          <dgm:resizeHandles val="exact"/>
        </dgm:presLayoutVars>
      </dgm:prSet>
      <dgm:spPr/>
    </dgm:pt>
    <dgm:pt modelId="{84E85D4A-BE9B-4A54-9F3C-40CFDBB86142}" type="pres">
      <dgm:prSet presAssocID="{0DE57869-0283-4CBB-857E-298E188A9CE7}" presName="dummyMaxCanvas" presStyleCnt="0">
        <dgm:presLayoutVars/>
      </dgm:prSet>
      <dgm:spPr/>
    </dgm:pt>
    <dgm:pt modelId="{243A6919-6FAF-47C7-945E-6EFBBEBD6E30}" type="pres">
      <dgm:prSet presAssocID="{0DE57869-0283-4CBB-857E-298E188A9CE7}" presName="FiveNodes_1" presStyleLbl="node1" presStyleIdx="0" presStyleCnt="5">
        <dgm:presLayoutVars>
          <dgm:bulletEnabled val="1"/>
        </dgm:presLayoutVars>
      </dgm:prSet>
      <dgm:spPr/>
    </dgm:pt>
    <dgm:pt modelId="{98266E39-9612-4B7C-BE5E-B1AD88B8EEF3}" type="pres">
      <dgm:prSet presAssocID="{0DE57869-0283-4CBB-857E-298E188A9CE7}" presName="FiveNodes_2" presStyleLbl="node1" presStyleIdx="1" presStyleCnt="5">
        <dgm:presLayoutVars>
          <dgm:bulletEnabled val="1"/>
        </dgm:presLayoutVars>
      </dgm:prSet>
      <dgm:spPr/>
    </dgm:pt>
    <dgm:pt modelId="{FC23F88A-6B60-4876-9E2B-AE4DB8AD52FF}" type="pres">
      <dgm:prSet presAssocID="{0DE57869-0283-4CBB-857E-298E188A9CE7}" presName="FiveNodes_3" presStyleLbl="node1" presStyleIdx="2" presStyleCnt="5">
        <dgm:presLayoutVars>
          <dgm:bulletEnabled val="1"/>
        </dgm:presLayoutVars>
      </dgm:prSet>
      <dgm:spPr/>
    </dgm:pt>
    <dgm:pt modelId="{5087D05A-7FF1-4295-9279-AED95A1992ED}" type="pres">
      <dgm:prSet presAssocID="{0DE57869-0283-4CBB-857E-298E188A9CE7}" presName="FiveNodes_4" presStyleLbl="node1" presStyleIdx="3" presStyleCnt="5">
        <dgm:presLayoutVars>
          <dgm:bulletEnabled val="1"/>
        </dgm:presLayoutVars>
      </dgm:prSet>
      <dgm:spPr/>
    </dgm:pt>
    <dgm:pt modelId="{F0BEF565-99C1-400E-9E22-E13D5A5047AC}" type="pres">
      <dgm:prSet presAssocID="{0DE57869-0283-4CBB-857E-298E188A9CE7}" presName="FiveNodes_5" presStyleLbl="node1" presStyleIdx="4" presStyleCnt="5">
        <dgm:presLayoutVars>
          <dgm:bulletEnabled val="1"/>
        </dgm:presLayoutVars>
      </dgm:prSet>
      <dgm:spPr/>
    </dgm:pt>
    <dgm:pt modelId="{06AE30EF-8DA8-48FA-9E1D-8F877F3ABAA9}" type="pres">
      <dgm:prSet presAssocID="{0DE57869-0283-4CBB-857E-298E188A9CE7}" presName="FiveConn_1-2" presStyleLbl="fgAccFollowNode1" presStyleIdx="0" presStyleCnt="4">
        <dgm:presLayoutVars>
          <dgm:bulletEnabled val="1"/>
        </dgm:presLayoutVars>
      </dgm:prSet>
      <dgm:spPr/>
    </dgm:pt>
    <dgm:pt modelId="{C83CD1C8-E19D-4F98-8681-8C0F7FF1C818}" type="pres">
      <dgm:prSet presAssocID="{0DE57869-0283-4CBB-857E-298E188A9CE7}" presName="FiveConn_2-3" presStyleLbl="fgAccFollowNode1" presStyleIdx="1" presStyleCnt="4">
        <dgm:presLayoutVars>
          <dgm:bulletEnabled val="1"/>
        </dgm:presLayoutVars>
      </dgm:prSet>
      <dgm:spPr/>
    </dgm:pt>
    <dgm:pt modelId="{BD5CD5EC-6923-4EF4-8DE0-19A6F1CB4741}" type="pres">
      <dgm:prSet presAssocID="{0DE57869-0283-4CBB-857E-298E188A9CE7}" presName="FiveConn_3-4" presStyleLbl="fgAccFollowNode1" presStyleIdx="2" presStyleCnt="4">
        <dgm:presLayoutVars>
          <dgm:bulletEnabled val="1"/>
        </dgm:presLayoutVars>
      </dgm:prSet>
      <dgm:spPr/>
    </dgm:pt>
    <dgm:pt modelId="{50628962-525D-4C44-BA16-2741A40A4771}" type="pres">
      <dgm:prSet presAssocID="{0DE57869-0283-4CBB-857E-298E188A9CE7}" presName="FiveConn_4-5" presStyleLbl="fgAccFollowNode1" presStyleIdx="3" presStyleCnt="4">
        <dgm:presLayoutVars>
          <dgm:bulletEnabled val="1"/>
        </dgm:presLayoutVars>
      </dgm:prSet>
      <dgm:spPr/>
    </dgm:pt>
    <dgm:pt modelId="{EE00CCE6-6254-47C7-9876-527C0B87148E}" type="pres">
      <dgm:prSet presAssocID="{0DE57869-0283-4CBB-857E-298E188A9CE7}" presName="FiveNodes_1_text" presStyleLbl="node1" presStyleIdx="4" presStyleCnt="5">
        <dgm:presLayoutVars>
          <dgm:bulletEnabled val="1"/>
        </dgm:presLayoutVars>
      </dgm:prSet>
      <dgm:spPr/>
    </dgm:pt>
    <dgm:pt modelId="{B1EFBB3B-D42C-4169-90CF-765367F05FD6}" type="pres">
      <dgm:prSet presAssocID="{0DE57869-0283-4CBB-857E-298E188A9CE7}" presName="FiveNodes_2_text" presStyleLbl="node1" presStyleIdx="4" presStyleCnt="5">
        <dgm:presLayoutVars>
          <dgm:bulletEnabled val="1"/>
        </dgm:presLayoutVars>
      </dgm:prSet>
      <dgm:spPr/>
    </dgm:pt>
    <dgm:pt modelId="{649C798F-CF1A-4C6C-86EE-44BF1D73F4F5}" type="pres">
      <dgm:prSet presAssocID="{0DE57869-0283-4CBB-857E-298E188A9CE7}" presName="FiveNodes_3_text" presStyleLbl="node1" presStyleIdx="4" presStyleCnt="5">
        <dgm:presLayoutVars>
          <dgm:bulletEnabled val="1"/>
        </dgm:presLayoutVars>
      </dgm:prSet>
      <dgm:spPr/>
    </dgm:pt>
    <dgm:pt modelId="{9B61E74F-1014-45D9-A688-1F8D88FC496E}" type="pres">
      <dgm:prSet presAssocID="{0DE57869-0283-4CBB-857E-298E188A9CE7}" presName="FiveNodes_4_text" presStyleLbl="node1" presStyleIdx="4" presStyleCnt="5">
        <dgm:presLayoutVars>
          <dgm:bulletEnabled val="1"/>
        </dgm:presLayoutVars>
      </dgm:prSet>
      <dgm:spPr/>
    </dgm:pt>
    <dgm:pt modelId="{31009EEC-3236-491C-8A24-1991694BAB87}" type="pres">
      <dgm:prSet presAssocID="{0DE57869-0283-4CBB-857E-298E188A9CE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056ADD0C-5273-4F49-89F7-2150E3AD7ED8}" srcId="{0DE57869-0283-4CBB-857E-298E188A9CE7}" destId="{13191A61-D7A5-4B2F-A834-9C87B8F8CFD5}" srcOrd="1" destOrd="0" parTransId="{2C84777F-2572-4601-B21B-93355562FA46}" sibTransId="{96249E1C-8231-4B01-B9F7-E6292603E1DA}"/>
    <dgm:cxn modelId="{FFE20B0D-6043-42B1-B05F-73A5571C691B}" type="presOf" srcId="{553C9D47-4F30-4E48-91C5-02A827123544}" destId="{06AE30EF-8DA8-48FA-9E1D-8F877F3ABAA9}" srcOrd="0" destOrd="0" presId="urn:microsoft.com/office/officeart/2005/8/layout/vProcess5"/>
    <dgm:cxn modelId="{E9791813-F516-4177-8CEE-065349391DAB}" srcId="{0DE57869-0283-4CBB-857E-298E188A9CE7}" destId="{FBA0230E-DE7B-4524-944B-D6FB41FE5C9C}" srcOrd="0" destOrd="0" parTransId="{C710D445-F10D-4EFC-87EF-ACE180482ADF}" sibTransId="{553C9D47-4F30-4E48-91C5-02A827123544}"/>
    <dgm:cxn modelId="{B661C515-C13A-4763-BA32-08A193B1473D}" type="presOf" srcId="{0F11A60E-44E7-474D-AC02-69BF69D55D9D}" destId="{5087D05A-7FF1-4295-9279-AED95A1992ED}" srcOrd="0" destOrd="0" presId="urn:microsoft.com/office/officeart/2005/8/layout/vProcess5"/>
    <dgm:cxn modelId="{84F03929-8601-4307-B1A6-A6C5D39B8CF1}" type="presOf" srcId="{13191A61-D7A5-4B2F-A834-9C87B8F8CFD5}" destId="{98266E39-9612-4B7C-BE5E-B1AD88B8EEF3}" srcOrd="0" destOrd="0" presId="urn:microsoft.com/office/officeart/2005/8/layout/vProcess5"/>
    <dgm:cxn modelId="{CA41C73E-66EA-4167-8C7F-8C8237FC0860}" type="presOf" srcId="{FBA0230E-DE7B-4524-944B-D6FB41FE5C9C}" destId="{243A6919-6FAF-47C7-945E-6EFBBEBD6E30}" srcOrd="0" destOrd="0" presId="urn:microsoft.com/office/officeart/2005/8/layout/vProcess5"/>
    <dgm:cxn modelId="{0B90854C-3D25-4ADF-B75D-7CA63C136EE5}" type="presOf" srcId="{0DE57869-0283-4CBB-857E-298E188A9CE7}" destId="{12BF55BD-D763-4BD7-A050-CE87B8374116}" srcOrd="0" destOrd="0" presId="urn:microsoft.com/office/officeart/2005/8/layout/vProcess5"/>
    <dgm:cxn modelId="{D6A8B54F-7AF1-420B-94D6-9951685543F4}" type="presOf" srcId="{100B60CF-5F1B-4A65-A810-98E1D8685DB3}" destId="{649C798F-CF1A-4C6C-86EE-44BF1D73F4F5}" srcOrd="1" destOrd="0" presId="urn:microsoft.com/office/officeart/2005/8/layout/vProcess5"/>
    <dgm:cxn modelId="{7ADA3E76-576B-4C44-AA3D-C589C1BB2655}" srcId="{0DE57869-0283-4CBB-857E-298E188A9CE7}" destId="{100B60CF-5F1B-4A65-A810-98E1D8685DB3}" srcOrd="2" destOrd="0" parTransId="{0B3D84EA-9CBB-4214-8E90-898E8D2AB2BE}" sibTransId="{DEACEBDE-21BB-49B7-A46F-D330F57EE39E}"/>
    <dgm:cxn modelId="{ACEFAA7C-461C-4661-A8D3-40A40DDD6E08}" type="presOf" srcId="{8BAE9627-A382-4909-AC54-7DDB64D57E0B}" destId="{50628962-525D-4C44-BA16-2741A40A4771}" srcOrd="0" destOrd="0" presId="urn:microsoft.com/office/officeart/2005/8/layout/vProcess5"/>
    <dgm:cxn modelId="{DB47EE90-EE14-4821-AAF6-F870B4D5D23B}" srcId="{0DE57869-0283-4CBB-857E-298E188A9CE7}" destId="{5E6150A8-62B5-418D-B151-EBF9C342371E}" srcOrd="4" destOrd="0" parTransId="{F99495ED-8361-4925-9D1E-29D605EEFA75}" sibTransId="{D105015E-7F65-4D45-A80B-9B84F6FA622E}"/>
    <dgm:cxn modelId="{8AFCE292-9451-4B1A-98E3-16430E4A9C8F}" type="presOf" srcId="{96249E1C-8231-4B01-B9F7-E6292603E1DA}" destId="{C83CD1C8-E19D-4F98-8681-8C0F7FF1C818}" srcOrd="0" destOrd="0" presId="urn:microsoft.com/office/officeart/2005/8/layout/vProcess5"/>
    <dgm:cxn modelId="{E0269F9A-70E0-487D-873B-4E1CDA2211DB}" srcId="{0DE57869-0283-4CBB-857E-298E188A9CE7}" destId="{0F11A60E-44E7-474D-AC02-69BF69D55D9D}" srcOrd="3" destOrd="0" parTransId="{69DC3ADB-C089-4D12-BB1E-1E36111F8D89}" sibTransId="{8BAE9627-A382-4909-AC54-7DDB64D57E0B}"/>
    <dgm:cxn modelId="{BE1E29AE-8891-4158-BC52-50696B7234EB}" type="presOf" srcId="{0F11A60E-44E7-474D-AC02-69BF69D55D9D}" destId="{9B61E74F-1014-45D9-A688-1F8D88FC496E}" srcOrd="1" destOrd="0" presId="urn:microsoft.com/office/officeart/2005/8/layout/vProcess5"/>
    <dgm:cxn modelId="{2808EEC1-BFDE-4F7C-B242-300D1968BEB2}" type="presOf" srcId="{13191A61-D7A5-4B2F-A834-9C87B8F8CFD5}" destId="{B1EFBB3B-D42C-4169-90CF-765367F05FD6}" srcOrd="1" destOrd="0" presId="urn:microsoft.com/office/officeart/2005/8/layout/vProcess5"/>
    <dgm:cxn modelId="{0FA2FDC9-47C0-46EB-BA3C-E3FB065A0F2C}" type="presOf" srcId="{100B60CF-5F1B-4A65-A810-98E1D8685DB3}" destId="{FC23F88A-6B60-4876-9E2B-AE4DB8AD52FF}" srcOrd="0" destOrd="0" presId="urn:microsoft.com/office/officeart/2005/8/layout/vProcess5"/>
    <dgm:cxn modelId="{BD2029EA-7C4E-4D0F-B530-CBCFC373475C}" type="presOf" srcId="{5E6150A8-62B5-418D-B151-EBF9C342371E}" destId="{F0BEF565-99C1-400E-9E22-E13D5A5047AC}" srcOrd="0" destOrd="0" presId="urn:microsoft.com/office/officeart/2005/8/layout/vProcess5"/>
    <dgm:cxn modelId="{482B59EC-6391-4FB2-BA72-B467F7B6FEEF}" type="presOf" srcId="{DEACEBDE-21BB-49B7-A46F-D330F57EE39E}" destId="{BD5CD5EC-6923-4EF4-8DE0-19A6F1CB4741}" srcOrd="0" destOrd="0" presId="urn:microsoft.com/office/officeart/2005/8/layout/vProcess5"/>
    <dgm:cxn modelId="{2364BEF7-6D72-4BD2-9418-D5EE8AD43DF1}" type="presOf" srcId="{FBA0230E-DE7B-4524-944B-D6FB41FE5C9C}" destId="{EE00CCE6-6254-47C7-9876-527C0B87148E}" srcOrd="1" destOrd="0" presId="urn:microsoft.com/office/officeart/2005/8/layout/vProcess5"/>
    <dgm:cxn modelId="{B2C65EFF-4499-4488-8512-9E76E7007262}" type="presOf" srcId="{5E6150A8-62B5-418D-B151-EBF9C342371E}" destId="{31009EEC-3236-491C-8A24-1991694BAB87}" srcOrd="1" destOrd="0" presId="urn:microsoft.com/office/officeart/2005/8/layout/vProcess5"/>
    <dgm:cxn modelId="{5687F7C8-499A-462C-BB5D-D2AFBE207411}" type="presParOf" srcId="{12BF55BD-D763-4BD7-A050-CE87B8374116}" destId="{84E85D4A-BE9B-4A54-9F3C-40CFDBB86142}" srcOrd="0" destOrd="0" presId="urn:microsoft.com/office/officeart/2005/8/layout/vProcess5"/>
    <dgm:cxn modelId="{6CC161E8-F74B-45D0-904F-5D0302C1FA71}" type="presParOf" srcId="{12BF55BD-D763-4BD7-A050-CE87B8374116}" destId="{243A6919-6FAF-47C7-945E-6EFBBEBD6E30}" srcOrd="1" destOrd="0" presId="urn:microsoft.com/office/officeart/2005/8/layout/vProcess5"/>
    <dgm:cxn modelId="{53695D7A-B110-4EA6-9ACC-8C1D8792E817}" type="presParOf" srcId="{12BF55BD-D763-4BD7-A050-CE87B8374116}" destId="{98266E39-9612-4B7C-BE5E-B1AD88B8EEF3}" srcOrd="2" destOrd="0" presId="urn:microsoft.com/office/officeart/2005/8/layout/vProcess5"/>
    <dgm:cxn modelId="{6DEAF180-D2C3-4F7E-A99E-01C1EEDF3203}" type="presParOf" srcId="{12BF55BD-D763-4BD7-A050-CE87B8374116}" destId="{FC23F88A-6B60-4876-9E2B-AE4DB8AD52FF}" srcOrd="3" destOrd="0" presId="urn:microsoft.com/office/officeart/2005/8/layout/vProcess5"/>
    <dgm:cxn modelId="{2DA335BD-55E1-49EC-867B-2C9CDC5380E3}" type="presParOf" srcId="{12BF55BD-D763-4BD7-A050-CE87B8374116}" destId="{5087D05A-7FF1-4295-9279-AED95A1992ED}" srcOrd="4" destOrd="0" presId="urn:microsoft.com/office/officeart/2005/8/layout/vProcess5"/>
    <dgm:cxn modelId="{E5E6ADC7-6D3E-403C-A02F-052DBC28D43F}" type="presParOf" srcId="{12BF55BD-D763-4BD7-A050-CE87B8374116}" destId="{F0BEF565-99C1-400E-9E22-E13D5A5047AC}" srcOrd="5" destOrd="0" presId="urn:microsoft.com/office/officeart/2005/8/layout/vProcess5"/>
    <dgm:cxn modelId="{F9A0C826-7DB0-40C0-8E00-2DBFF06F550E}" type="presParOf" srcId="{12BF55BD-D763-4BD7-A050-CE87B8374116}" destId="{06AE30EF-8DA8-48FA-9E1D-8F877F3ABAA9}" srcOrd="6" destOrd="0" presId="urn:microsoft.com/office/officeart/2005/8/layout/vProcess5"/>
    <dgm:cxn modelId="{D61AF52B-1597-4FB6-8704-CDD3D3C24627}" type="presParOf" srcId="{12BF55BD-D763-4BD7-A050-CE87B8374116}" destId="{C83CD1C8-E19D-4F98-8681-8C0F7FF1C818}" srcOrd="7" destOrd="0" presId="urn:microsoft.com/office/officeart/2005/8/layout/vProcess5"/>
    <dgm:cxn modelId="{61EC4D63-A0E7-44CC-891E-257B19EC0B50}" type="presParOf" srcId="{12BF55BD-D763-4BD7-A050-CE87B8374116}" destId="{BD5CD5EC-6923-4EF4-8DE0-19A6F1CB4741}" srcOrd="8" destOrd="0" presId="urn:microsoft.com/office/officeart/2005/8/layout/vProcess5"/>
    <dgm:cxn modelId="{FE82101A-EE34-45F0-A883-C2ADEF2983CF}" type="presParOf" srcId="{12BF55BD-D763-4BD7-A050-CE87B8374116}" destId="{50628962-525D-4C44-BA16-2741A40A4771}" srcOrd="9" destOrd="0" presId="urn:microsoft.com/office/officeart/2005/8/layout/vProcess5"/>
    <dgm:cxn modelId="{F72D0E03-F0A5-4E8A-9F9D-74A7FB93E723}" type="presParOf" srcId="{12BF55BD-D763-4BD7-A050-CE87B8374116}" destId="{EE00CCE6-6254-47C7-9876-527C0B87148E}" srcOrd="10" destOrd="0" presId="urn:microsoft.com/office/officeart/2005/8/layout/vProcess5"/>
    <dgm:cxn modelId="{700B35D1-188D-49AE-959D-ACDB236AF0F1}" type="presParOf" srcId="{12BF55BD-D763-4BD7-A050-CE87B8374116}" destId="{B1EFBB3B-D42C-4169-90CF-765367F05FD6}" srcOrd="11" destOrd="0" presId="urn:microsoft.com/office/officeart/2005/8/layout/vProcess5"/>
    <dgm:cxn modelId="{A5FC212C-5005-4C02-9F66-CD6AAB5E2931}" type="presParOf" srcId="{12BF55BD-D763-4BD7-A050-CE87B8374116}" destId="{649C798F-CF1A-4C6C-86EE-44BF1D73F4F5}" srcOrd="12" destOrd="0" presId="urn:microsoft.com/office/officeart/2005/8/layout/vProcess5"/>
    <dgm:cxn modelId="{F9B0357C-D814-4A8C-B973-9B6A18EB37F4}" type="presParOf" srcId="{12BF55BD-D763-4BD7-A050-CE87B8374116}" destId="{9B61E74F-1014-45D9-A688-1F8D88FC496E}" srcOrd="13" destOrd="0" presId="urn:microsoft.com/office/officeart/2005/8/layout/vProcess5"/>
    <dgm:cxn modelId="{C286A50F-17A6-43D6-90E3-C8B55356CE00}" type="presParOf" srcId="{12BF55BD-D763-4BD7-A050-CE87B8374116}" destId="{31009EEC-3236-491C-8A24-1991694BAB8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3A6919-6FAF-47C7-945E-6EFBBEBD6E30}">
      <dsp:nvSpPr>
        <dsp:cNvPr id="0" name=""/>
        <dsp:cNvSpPr/>
      </dsp:nvSpPr>
      <dsp:spPr>
        <a:xfrm>
          <a:off x="0" y="0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900" kern="1200" dirty="0"/>
            <a:t>Konfigurationsdateien Anlegen (je nach AS-Level-Topologie)</a:t>
          </a:r>
        </a:p>
      </dsp:txBody>
      <dsp:txXfrm>
        <a:off x="23755" y="23755"/>
        <a:ext cx="6787238" cy="763559"/>
      </dsp:txXfrm>
    </dsp:sp>
    <dsp:sp modelId="{98266E39-9612-4B7C-BE5E-B1AD88B8EEF3}">
      <dsp:nvSpPr>
        <dsp:cNvPr id="0" name=""/>
        <dsp:cNvSpPr/>
      </dsp:nvSpPr>
      <dsp:spPr>
        <a:xfrm>
          <a:off x="579281" y="923717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Container starten</a:t>
          </a:r>
          <a:endParaRPr lang="de-DE" sz="1900" kern="1200" dirty="0"/>
        </a:p>
      </dsp:txBody>
      <dsp:txXfrm>
        <a:off x="603036" y="947472"/>
        <a:ext cx="6603353" cy="763559"/>
      </dsp:txXfrm>
    </dsp:sp>
    <dsp:sp modelId="{FC23F88A-6B60-4876-9E2B-AE4DB8AD52FF}">
      <dsp:nvSpPr>
        <dsp:cNvPr id="0" name=""/>
        <dsp:cNvSpPr/>
      </dsp:nvSpPr>
      <dsp:spPr>
        <a:xfrm>
          <a:off x="1158563" y="1847435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Netzwerkverbindungen einrichten</a:t>
          </a:r>
        </a:p>
      </dsp:txBody>
      <dsp:txXfrm>
        <a:off x="1182318" y="1871190"/>
        <a:ext cx="6603353" cy="763559"/>
      </dsp:txXfrm>
    </dsp:sp>
    <dsp:sp modelId="{5087D05A-7FF1-4295-9279-AED95A1992ED}">
      <dsp:nvSpPr>
        <dsp:cNvPr id="0" name=""/>
        <dsp:cNvSpPr/>
      </dsp:nvSpPr>
      <dsp:spPr>
        <a:xfrm>
          <a:off x="1737845" y="2771153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SSH-Konfigurieren</a:t>
          </a:r>
        </a:p>
      </dsp:txBody>
      <dsp:txXfrm>
        <a:off x="1761600" y="2794908"/>
        <a:ext cx="6603353" cy="763559"/>
      </dsp:txXfrm>
    </dsp:sp>
    <dsp:sp modelId="{F0BEF565-99C1-400E-9E22-E13D5A5047AC}">
      <dsp:nvSpPr>
        <dsp:cNvPr id="0" name=""/>
        <dsp:cNvSpPr/>
      </dsp:nvSpPr>
      <dsp:spPr>
        <a:xfrm>
          <a:off x="2317127" y="3694871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Dienste-Verbinden (DNS, Matrix, Measurement) Webserver und </a:t>
          </a:r>
          <a:r>
            <a:rPr lang="de-DE" sz="1900" kern="1200" dirty="0" err="1"/>
            <a:t>History</a:t>
          </a:r>
          <a:r>
            <a:rPr lang="de-DE" sz="1900" kern="1200" dirty="0"/>
            <a:t> starten</a:t>
          </a:r>
        </a:p>
      </dsp:txBody>
      <dsp:txXfrm>
        <a:off x="2340882" y="3718626"/>
        <a:ext cx="6603353" cy="763559"/>
      </dsp:txXfrm>
    </dsp:sp>
    <dsp:sp modelId="{06AE30EF-8DA8-48FA-9E1D-8F877F3ABAA9}">
      <dsp:nvSpPr>
        <dsp:cNvPr id="0" name=""/>
        <dsp:cNvSpPr/>
      </dsp:nvSpPr>
      <dsp:spPr>
        <a:xfrm>
          <a:off x="7230145" y="592531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7348764" y="592531"/>
        <a:ext cx="289957" cy="396714"/>
      </dsp:txXfrm>
    </dsp:sp>
    <dsp:sp modelId="{C83CD1C8-E19D-4F98-8681-8C0F7FF1C818}">
      <dsp:nvSpPr>
        <dsp:cNvPr id="0" name=""/>
        <dsp:cNvSpPr/>
      </dsp:nvSpPr>
      <dsp:spPr>
        <a:xfrm>
          <a:off x="7809427" y="1516249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7928046" y="1516249"/>
        <a:ext cx="289957" cy="396714"/>
      </dsp:txXfrm>
    </dsp:sp>
    <dsp:sp modelId="{BD5CD5EC-6923-4EF4-8DE0-19A6F1CB4741}">
      <dsp:nvSpPr>
        <dsp:cNvPr id="0" name=""/>
        <dsp:cNvSpPr/>
      </dsp:nvSpPr>
      <dsp:spPr>
        <a:xfrm>
          <a:off x="8388709" y="2426449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8507328" y="2426449"/>
        <a:ext cx="289957" cy="396714"/>
      </dsp:txXfrm>
    </dsp:sp>
    <dsp:sp modelId="{50628962-525D-4C44-BA16-2741A40A4771}">
      <dsp:nvSpPr>
        <dsp:cNvPr id="0" name=""/>
        <dsp:cNvSpPr/>
      </dsp:nvSpPr>
      <dsp:spPr>
        <a:xfrm>
          <a:off x="8967990" y="3359179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9086609" y="3359179"/>
        <a:ext cx="289957" cy="3967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3A6919-6FAF-47C7-945E-6EFBBEBD6E30}">
      <dsp:nvSpPr>
        <dsp:cNvPr id="0" name=""/>
        <dsp:cNvSpPr/>
      </dsp:nvSpPr>
      <dsp:spPr>
        <a:xfrm>
          <a:off x="0" y="0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900" kern="1200" dirty="0"/>
            <a:t>Konfigurationsdateien Anlegen (je nach Anzahl der AS)</a:t>
          </a:r>
        </a:p>
      </dsp:txBody>
      <dsp:txXfrm>
        <a:off x="23755" y="23755"/>
        <a:ext cx="6787238" cy="763559"/>
      </dsp:txXfrm>
    </dsp:sp>
    <dsp:sp modelId="{98266E39-9612-4B7C-BE5E-B1AD88B8EEF3}">
      <dsp:nvSpPr>
        <dsp:cNvPr id="0" name=""/>
        <dsp:cNvSpPr/>
      </dsp:nvSpPr>
      <dsp:spPr>
        <a:xfrm>
          <a:off x="579281" y="923717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Container starten</a:t>
          </a:r>
          <a:endParaRPr lang="de-DE" sz="1900" kern="1200" dirty="0"/>
        </a:p>
      </dsp:txBody>
      <dsp:txXfrm>
        <a:off x="603036" y="947472"/>
        <a:ext cx="6603353" cy="763559"/>
      </dsp:txXfrm>
    </dsp:sp>
    <dsp:sp modelId="{FC23F88A-6B60-4876-9E2B-AE4DB8AD52FF}">
      <dsp:nvSpPr>
        <dsp:cNvPr id="0" name=""/>
        <dsp:cNvSpPr/>
      </dsp:nvSpPr>
      <dsp:spPr>
        <a:xfrm>
          <a:off x="1158563" y="1847435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Netzwerkverbindungen einrichten</a:t>
          </a:r>
        </a:p>
      </dsp:txBody>
      <dsp:txXfrm>
        <a:off x="1182318" y="1871190"/>
        <a:ext cx="6603353" cy="763559"/>
      </dsp:txXfrm>
    </dsp:sp>
    <dsp:sp modelId="{5087D05A-7FF1-4295-9279-AED95A1992ED}">
      <dsp:nvSpPr>
        <dsp:cNvPr id="0" name=""/>
        <dsp:cNvSpPr/>
      </dsp:nvSpPr>
      <dsp:spPr>
        <a:xfrm>
          <a:off x="1737845" y="2771153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SSH-Konfigurieren</a:t>
          </a:r>
        </a:p>
      </dsp:txBody>
      <dsp:txXfrm>
        <a:off x="1761600" y="2794908"/>
        <a:ext cx="6603353" cy="763559"/>
      </dsp:txXfrm>
    </dsp:sp>
    <dsp:sp modelId="{F0BEF565-99C1-400E-9E22-E13D5A5047AC}">
      <dsp:nvSpPr>
        <dsp:cNvPr id="0" name=""/>
        <dsp:cNvSpPr/>
      </dsp:nvSpPr>
      <dsp:spPr>
        <a:xfrm>
          <a:off x="2317127" y="3694871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Dienste-Verbinden (DNS, Matrix, Measurement) Webserver und </a:t>
          </a:r>
          <a:r>
            <a:rPr lang="de-DE" sz="1900" kern="1200" dirty="0" err="1"/>
            <a:t>History</a:t>
          </a:r>
          <a:r>
            <a:rPr lang="de-DE" sz="1900" kern="1200" dirty="0"/>
            <a:t> starten</a:t>
          </a:r>
        </a:p>
      </dsp:txBody>
      <dsp:txXfrm>
        <a:off x="2340882" y="3718626"/>
        <a:ext cx="6603353" cy="763559"/>
      </dsp:txXfrm>
    </dsp:sp>
    <dsp:sp modelId="{06AE30EF-8DA8-48FA-9E1D-8F877F3ABAA9}">
      <dsp:nvSpPr>
        <dsp:cNvPr id="0" name=""/>
        <dsp:cNvSpPr/>
      </dsp:nvSpPr>
      <dsp:spPr>
        <a:xfrm>
          <a:off x="7230145" y="592531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7348764" y="592531"/>
        <a:ext cx="289957" cy="396714"/>
      </dsp:txXfrm>
    </dsp:sp>
    <dsp:sp modelId="{C83CD1C8-E19D-4F98-8681-8C0F7FF1C818}">
      <dsp:nvSpPr>
        <dsp:cNvPr id="0" name=""/>
        <dsp:cNvSpPr/>
      </dsp:nvSpPr>
      <dsp:spPr>
        <a:xfrm>
          <a:off x="7809427" y="1516249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7928046" y="1516249"/>
        <a:ext cx="289957" cy="396714"/>
      </dsp:txXfrm>
    </dsp:sp>
    <dsp:sp modelId="{BD5CD5EC-6923-4EF4-8DE0-19A6F1CB4741}">
      <dsp:nvSpPr>
        <dsp:cNvPr id="0" name=""/>
        <dsp:cNvSpPr/>
      </dsp:nvSpPr>
      <dsp:spPr>
        <a:xfrm>
          <a:off x="8388709" y="2426449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8507328" y="2426449"/>
        <a:ext cx="289957" cy="396714"/>
      </dsp:txXfrm>
    </dsp:sp>
    <dsp:sp modelId="{50628962-525D-4C44-BA16-2741A40A4771}">
      <dsp:nvSpPr>
        <dsp:cNvPr id="0" name=""/>
        <dsp:cNvSpPr/>
      </dsp:nvSpPr>
      <dsp:spPr>
        <a:xfrm>
          <a:off x="8967990" y="3359179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9086609" y="3359179"/>
        <a:ext cx="289957" cy="3967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3A6919-6FAF-47C7-945E-6EFBBEBD6E30}">
      <dsp:nvSpPr>
        <dsp:cNvPr id="0" name=""/>
        <dsp:cNvSpPr/>
      </dsp:nvSpPr>
      <dsp:spPr>
        <a:xfrm>
          <a:off x="0" y="0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900" kern="1200" dirty="0"/>
            <a:t>Konfigurationsdateien Anlegen (je nach Anzahl der AS)</a:t>
          </a:r>
        </a:p>
      </dsp:txBody>
      <dsp:txXfrm>
        <a:off x="23755" y="23755"/>
        <a:ext cx="6787238" cy="763559"/>
      </dsp:txXfrm>
    </dsp:sp>
    <dsp:sp modelId="{98266E39-9612-4B7C-BE5E-B1AD88B8EEF3}">
      <dsp:nvSpPr>
        <dsp:cNvPr id="0" name=""/>
        <dsp:cNvSpPr/>
      </dsp:nvSpPr>
      <dsp:spPr>
        <a:xfrm>
          <a:off x="579281" y="923717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Container starten</a:t>
          </a:r>
          <a:endParaRPr lang="de-DE" sz="1900" kern="1200" dirty="0"/>
        </a:p>
      </dsp:txBody>
      <dsp:txXfrm>
        <a:off x="603036" y="947472"/>
        <a:ext cx="6603353" cy="763559"/>
      </dsp:txXfrm>
    </dsp:sp>
    <dsp:sp modelId="{FC23F88A-6B60-4876-9E2B-AE4DB8AD52FF}">
      <dsp:nvSpPr>
        <dsp:cNvPr id="0" name=""/>
        <dsp:cNvSpPr/>
      </dsp:nvSpPr>
      <dsp:spPr>
        <a:xfrm>
          <a:off x="1158563" y="1847435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Netzwerkverbindungen einrichten</a:t>
          </a:r>
        </a:p>
      </dsp:txBody>
      <dsp:txXfrm>
        <a:off x="1182318" y="1871190"/>
        <a:ext cx="6603353" cy="763559"/>
      </dsp:txXfrm>
    </dsp:sp>
    <dsp:sp modelId="{5087D05A-7FF1-4295-9279-AED95A1992ED}">
      <dsp:nvSpPr>
        <dsp:cNvPr id="0" name=""/>
        <dsp:cNvSpPr/>
      </dsp:nvSpPr>
      <dsp:spPr>
        <a:xfrm>
          <a:off x="1737845" y="2771153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SSH-Konfigurieren</a:t>
          </a:r>
        </a:p>
      </dsp:txBody>
      <dsp:txXfrm>
        <a:off x="1761600" y="2794908"/>
        <a:ext cx="6603353" cy="763559"/>
      </dsp:txXfrm>
    </dsp:sp>
    <dsp:sp modelId="{F0BEF565-99C1-400E-9E22-E13D5A5047AC}">
      <dsp:nvSpPr>
        <dsp:cNvPr id="0" name=""/>
        <dsp:cNvSpPr/>
      </dsp:nvSpPr>
      <dsp:spPr>
        <a:xfrm>
          <a:off x="2317127" y="3694871"/>
          <a:ext cx="7757340" cy="8110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Dienste-Verbinden (DNS, Matrix, Measurement) Webserver und </a:t>
          </a:r>
          <a:r>
            <a:rPr lang="de-DE" sz="1900" kern="1200" dirty="0" err="1"/>
            <a:t>History</a:t>
          </a:r>
          <a:r>
            <a:rPr lang="de-DE" sz="1900" kern="1200" dirty="0"/>
            <a:t> starten</a:t>
          </a:r>
        </a:p>
      </dsp:txBody>
      <dsp:txXfrm>
        <a:off x="2340882" y="3718626"/>
        <a:ext cx="6603353" cy="763559"/>
      </dsp:txXfrm>
    </dsp:sp>
    <dsp:sp modelId="{06AE30EF-8DA8-48FA-9E1D-8F877F3ABAA9}">
      <dsp:nvSpPr>
        <dsp:cNvPr id="0" name=""/>
        <dsp:cNvSpPr/>
      </dsp:nvSpPr>
      <dsp:spPr>
        <a:xfrm>
          <a:off x="7230145" y="592531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7348764" y="592531"/>
        <a:ext cx="289957" cy="396714"/>
      </dsp:txXfrm>
    </dsp:sp>
    <dsp:sp modelId="{C83CD1C8-E19D-4F98-8681-8C0F7FF1C818}">
      <dsp:nvSpPr>
        <dsp:cNvPr id="0" name=""/>
        <dsp:cNvSpPr/>
      </dsp:nvSpPr>
      <dsp:spPr>
        <a:xfrm>
          <a:off x="7809427" y="1516249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7928046" y="1516249"/>
        <a:ext cx="289957" cy="396714"/>
      </dsp:txXfrm>
    </dsp:sp>
    <dsp:sp modelId="{BD5CD5EC-6923-4EF4-8DE0-19A6F1CB4741}">
      <dsp:nvSpPr>
        <dsp:cNvPr id="0" name=""/>
        <dsp:cNvSpPr/>
      </dsp:nvSpPr>
      <dsp:spPr>
        <a:xfrm>
          <a:off x="8388709" y="2426449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8507328" y="2426449"/>
        <a:ext cx="289957" cy="396714"/>
      </dsp:txXfrm>
    </dsp:sp>
    <dsp:sp modelId="{50628962-525D-4C44-BA16-2741A40A4771}">
      <dsp:nvSpPr>
        <dsp:cNvPr id="0" name=""/>
        <dsp:cNvSpPr/>
      </dsp:nvSpPr>
      <dsp:spPr>
        <a:xfrm>
          <a:off x="8967990" y="3359179"/>
          <a:ext cx="527195" cy="52719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100" kern="1200"/>
        </a:p>
      </dsp:txBody>
      <dsp:txXfrm>
        <a:off x="9086609" y="3359179"/>
        <a:ext cx="289957" cy="3967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tmp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2E83D8-4E36-4A3E-9388-5A00A8AD9E14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56EE1-6821-4F29-A602-73895DDAFB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348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Entwickelt von ETH-Zürich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Aufgabe für Studenten, um Rechnernetzpraxis zu erlernen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stellt das richtige Internet nach und ist komplett virtuell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lässt die Studenten zu Netzwerkverwaltern werden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unterstützt Studenten mit Werkzeugen, </a:t>
            </a:r>
            <a:br>
              <a:rPr lang="de-DE" dirty="0"/>
            </a:br>
            <a:r>
              <a:rPr lang="de-DE" dirty="0"/>
              <a:t>um Konfiguration zu vereinfachen</a:t>
            </a:r>
          </a:p>
          <a:p>
            <a:pPr marL="537750" lvl="2" indent="-285750">
              <a:buFontTx/>
              <a:buChar char="-"/>
            </a:pPr>
            <a:r>
              <a:rPr lang="de-DE" b="1" dirty="0"/>
              <a:t>Ziel</a:t>
            </a:r>
            <a:r>
              <a:rPr lang="de-DE" dirty="0"/>
              <a:t>: Konnektivität über das ganze Netz</a:t>
            </a:r>
          </a:p>
          <a:p>
            <a:pPr marL="537750" lvl="2" indent="-285750">
              <a:buFontTx/>
              <a:buChar char="-"/>
            </a:pPr>
            <a:endParaRPr lang="de-DE" dirty="0"/>
          </a:p>
          <a:p>
            <a:pPr marL="537750" lvl="2" indent="-2857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6308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88967-D5B1-9492-7141-3DCDB21BC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7936CE6-F379-A313-0079-92F60FCFEC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0D599A7-DB0A-869C-A4D4-4E2A4E260D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Folder-Setup: Ordner-Struktur zum speichern von Dateien wird aufgesetzt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 jede Gruppe hat einen Ordner mit Router-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Konfigs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Goto-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Script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SSH-Keys usw. 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 Dateien werden später beim Setup in die Container gemountet/kopiert</a:t>
            </a:r>
          </a:p>
          <a:p>
            <a:pPr marL="457200" lvl="1" indent="0">
              <a:lnSpc>
                <a:spcPct val="115000"/>
              </a:lnSpc>
              <a:buFontTx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Goto-Scripts: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Ein Goto-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Script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pro AS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Wird anhand der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der IP-Adressen des AS zusammengebaut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111EB5F-B213-6B0C-CE3E-1BEEAAA6FF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78716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E1930-0114-3F47-5D66-AAB79839E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2045C0D-4C56-3816-0C79-71AE02D2FD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0789D46-C130-74BF-819A-D2F611DFA8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Folder-Setup: Ordner-Struktur zum speichern von Dateien wird aufgesetzt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 jede Gruppe hat einen Ordner mit Router-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Konfigs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Goto-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Script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SSH-Keys usw. 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 Dateien werden später beim Setup in die Container gemountet/kopiert</a:t>
            </a:r>
          </a:p>
          <a:p>
            <a:pPr marL="457200" lvl="1" indent="0">
              <a:lnSpc>
                <a:spcPct val="115000"/>
              </a:lnSpc>
              <a:buFontTx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Goto-Scripts: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Ein Goto-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Script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pro AS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Wird anhand der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der IP-Adressen des AS zusammengebaut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103679-FDF3-88D5-BBD0-A15E80CCB9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5101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8AAE36-1E0A-DEBA-4F66-0D9285002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BAD4D0D-9DD9-F798-CE35-5BE498C8B8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1040AB6-0F7F-0973-2C44-C076ABD08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Container starten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Der Reihen nach die Container verbinden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Mit IP-Link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add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In OVS –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add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bridge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…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Von innen nach außen verbinden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Router-Host; L2-Network; Internal-Router; External Router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Helper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Scripte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um ähnliche Konfigurationsaufgaben zu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refaktorisieren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7D2CC5-418A-B70B-078D-C1884D6DB2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4566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7B5C3A-795B-674F-B751-03C95F4DB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AA20258-F118-8A3E-A747-BE61CB5945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AA9CCF4-00A5-2A6A-5FC7-A9C7335C8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Configure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SSH: kopiert die Keys auf die jeweiligen Container, startet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-Service neu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Layer2Config: für VLAN-Tunnel innerhalb von Layer2 über die Router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Router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config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erstellt und lädt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in </a:t>
            </a:r>
            <a:r>
              <a:rPr lang="de-DE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 Router 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CDB76DC-1DCC-D758-497C-4B96EC15CB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5046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61012-345D-7103-ED44-A7C69321E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FBDE452-BEAF-3A39-882B-23A8D8F7B4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A0CB382-CEEC-51BE-F19C-77BCB6D05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Configure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SSH: kopiert die Keys auf die jeweiligen Container, startet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-Service neu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Layer2Config: für VLAN-Tunnel innerhalb von Layer2 über die Router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Router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config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erstellt und lädt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in </a:t>
            </a:r>
            <a:r>
              <a:rPr lang="de-DE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 Router 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F345F5-D76A-7FE9-4C42-3E6CBA8AF2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35118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EEC4C-B9CB-A70D-A45E-8ACA06F47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838F787-2CBB-5F9A-9EE0-93A7112B3E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C04F7DE-317E-8B66-9CAB-587E453EE7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Configure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SSH: kopiert die Keys auf die jeweiligen Container, startet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-Service neu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Layer2Config: für VLAN-Tunnel innerhalb von Layer2 über die Router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Router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config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erstellt und lädt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in </a:t>
            </a:r>
            <a:r>
              <a:rPr lang="de-DE" sz="1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 Router 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8A4F1B1-10B4-23F0-619F-B198D3D9C0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88419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47BED-F092-D4DE-7D4F-661E2BA8C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5CFBC67-7F23-043D-DFC1-98EEC3A19F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9271F45-C6EC-B913-F968-05AAB9FFA4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Webseite für die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Konnektivitätsanzeige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History.sh: Setzt einen Container auf, der Regelmäßig Snapshots aller Konfigurationen macht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4450EE2-83D7-8CAD-39DF-DED9C7E2FB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233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A2D18-9E6F-A859-3F42-B6B80BC0A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1079069-839D-08E9-78B6-3730871A36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98E3009-ECD0-4F18-155B-ED3402EA9C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Webseite für die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Konnektivitätsanzeige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History.sh: Setzt einen Container auf, der Regelmäßig Snapshots aller Konfigurationen macht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8D81C8-C305-78D1-71BB-E4479E94D7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38779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Andere= Perl, SVG, HTML, </a:t>
            </a:r>
            <a:r>
              <a:rPr lang="de-DE" dirty="0" err="1"/>
              <a:t>Markdown</a:t>
            </a:r>
            <a:r>
              <a:rPr lang="de-DE" dirty="0"/>
              <a:t>, </a:t>
            </a:r>
            <a:r>
              <a:rPr lang="de-DE" dirty="0" err="1"/>
              <a:t>Maekfile</a:t>
            </a:r>
            <a:endParaRPr lang="de-DE" dirty="0"/>
          </a:p>
          <a:p>
            <a:r>
              <a:rPr lang="de-DE" dirty="0"/>
              <a:t>16268 LOC insgesamt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61672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Netzwerkverbindungen werden mithilfe der Bash-Skripte erstellt </a:t>
            </a:r>
            <a:br>
              <a:rPr lang="de-DE" dirty="0"/>
            </a:br>
            <a:r>
              <a:rPr lang="de-DE" dirty="0">
                <a:sym typeface="Wingdings" panose="05000000000000000000" pitchFamily="2" charset="2"/>
              </a:rPr>
              <a:t> funktioniert nur innerhalb einer Maschine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Docker besitzt Mechanismen zur Ausführung auf mehreren Maschinen </a:t>
            </a:r>
            <a:br>
              <a:rPr lang="de-DE" dirty="0">
                <a:sym typeface="Wingdings" panose="05000000000000000000" pitchFamily="2" charset="2"/>
              </a:rPr>
            </a:br>
            <a:r>
              <a:rPr lang="de-DE" dirty="0">
                <a:sym typeface="Wingdings" panose="05000000000000000000" pitchFamily="2" charset="2"/>
              </a:rPr>
              <a:t>aber händisches Konfigurieren nicht vorgesehen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672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Skalierbarkeit „Definieren“ erklären</a:t>
            </a:r>
          </a:p>
          <a:p>
            <a:r>
              <a:rPr lang="de-DE" dirty="0"/>
              <a:t>Was bedeutet Skalierbarkeit im Mini-Internet</a:t>
            </a:r>
          </a:p>
          <a:p>
            <a:pPr marL="171450" indent="-171450">
              <a:buFontTx/>
              <a:buChar char="-"/>
            </a:pPr>
            <a:r>
              <a:rPr lang="de-DE" dirty="0"/>
              <a:t>Skalierbarkeit vor der Laufzeit</a:t>
            </a:r>
          </a:p>
          <a:p>
            <a:pPr marL="0" indent="0">
              <a:buFontTx/>
              <a:buNone/>
            </a:pPr>
            <a:r>
              <a:rPr lang="de-DE" dirty="0"/>
              <a:t>Hier: 36 AS </a:t>
            </a:r>
            <a:r>
              <a:rPr lang="de-DE" dirty="0">
                <a:sym typeface="Wingdings" panose="05000000000000000000" pitchFamily="2" charset="2"/>
              </a:rPr>
              <a:t> 36 Studentengruppen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41705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Problem</a:t>
            </a:r>
          </a:p>
          <a:p>
            <a:pPr marL="342900" indent="-342900">
              <a:buFontTx/>
              <a:buChar char="-"/>
            </a:pPr>
            <a:r>
              <a:rPr lang="de-DE" dirty="0"/>
              <a:t>Mini-Internet stößt ressourcentechnisch an Grenzen</a:t>
            </a:r>
          </a:p>
          <a:p>
            <a:pPr marL="342900" indent="-342900">
              <a:buFontTx/>
              <a:buChar char="-"/>
            </a:pPr>
            <a:r>
              <a:rPr lang="de-DE" dirty="0"/>
              <a:t>Setup-Vorgang ist sehr komplex und unübersichtlich</a:t>
            </a:r>
            <a:endParaRPr lang="de-DE" dirty="0">
              <a:sym typeface="Wingdings" panose="05000000000000000000" pitchFamily="2" charset="2"/>
            </a:endParaRPr>
          </a:p>
          <a:p>
            <a:pPr marL="594900" lvl="2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verschiedene Programmiersprachen (Python, Shell, Docker)</a:t>
            </a:r>
          </a:p>
          <a:p>
            <a:pPr marL="594900" lvl="2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iteratives Konfigurieren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Ziel:</a:t>
            </a:r>
          </a:p>
          <a:p>
            <a:pPr marL="342900" indent="-342900">
              <a:buClrTx/>
              <a:buSzPts val="2000"/>
              <a:buFontTx/>
              <a:buChar char="-"/>
            </a:pPr>
            <a:r>
              <a:rPr lang="de-DE" dirty="0"/>
              <a:t>Standardisierung und Strukturierung der Setup-Skripte</a:t>
            </a:r>
          </a:p>
          <a:p>
            <a:pPr marL="342900" indent="-342900">
              <a:buClrTx/>
              <a:buSzPts val="2000"/>
              <a:buFontTx/>
              <a:buChar char="-"/>
            </a:pPr>
            <a:r>
              <a:rPr lang="de-DE" dirty="0"/>
              <a:t>Verteilung auf mehrere Maschinen ermöglichen</a:t>
            </a:r>
          </a:p>
          <a:p>
            <a:pPr lvl="2" indent="0">
              <a:buNone/>
            </a:pPr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85784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Auswahlkriterien:</a:t>
            </a:r>
          </a:p>
          <a:p>
            <a:pPr marL="342900" lvl="1" indent="-342900">
              <a:buFontTx/>
              <a:buChar char="-"/>
            </a:pPr>
            <a:r>
              <a:rPr lang="de-DE" dirty="0"/>
              <a:t>Docker-Container aus dem Mini-Internet lassen sich problemlos wiederverwenden</a:t>
            </a:r>
          </a:p>
          <a:p>
            <a:pPr marL="342900" lvl="1" indent="-342900">
              <a:buFontTx/>
              <a:buChar char="-"/>
            </a:pPr>
            <a:r>
              <a:rPr lang="de-DE" dirty="0"/>
              <a:t>open-source Lizenz</a:t>
            </a:r>
          </a:p>
          <a:p>
            <a:pPr marL="342900" lvl="1" indent="-342900">
              <a:buFontTx/>
              <a:buChar char="-"/>
            </a:pPr>
            <a:r>
              <a:rPr lang="de-DE" dirty="0"/>
              <a:t>Standardtechnologie und modular erweiterbar</a:t>
            </a:r>
          </a:p>
          <a:p>
            <a:r>
              <a:rPr lang="de-DE" dirty="0"/>
              <a:t>Alternativen: </a:t>
            </a:r>
          </a:p>
          <a:p>
            <a:pPr marL="342900" indent="-342900">
              <a:buFontTx/>
              <a:buChar char="-"/>
            </a:pPr>
            <a:r>
              <a:rPr lang="de-DE" dirty="0"/>
              <a:t>Docker Swarm, </a:t>
            </a:r>
            <a:r>
              <a:rPr lang="de-DE" b="1" dirty="0"/>
              <a:t>AWS </a:t>
            </a:r>
            <a:r>
              <a:rPr lang="de-DE" b="1" dirty="0" err="1"/>
              <a:t>Fargate</a:t>
            </a:r>
            <a:r>
              <a:rPr lang="de-DE" b="1" dirty="0"/>
              <a:t>, OpenStack</a:t>
            </a:r>
            <a:endParaRPr lang="de-DE" dirty="0">
              <a:sym typeface="Wingdings" panose="05000000000000000000" pitchFamily="2" charset="2"/>
            </a:endParaRP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weniger Erweiterungs- und Anpassungsmöglichkeiten</a:t>
            </a: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kommerzialisiert</a:t>
            </a: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setzen auch auf </a:t>
            </a:r>
            <a:r>
              <a:rPr lang="de-DE" dirty="0" err="1">
                <a:sym typeface="Wingdings" panose="05000000000000000000" pitchFamily="2" charset="2"/>
              </a:rPr>
              <a:t>Kubernetes</a:t>
            </a:r>
            <a:r>
              <a:rPr lang="de-DE" dirty="0">
                <a:sym typeface="Wingdings" panose="05000000000000000000" pitchFamily="2" charset="2"/>
              </a:rPr>
              <a:t> auf </a:t>
            </a:r>
          </a:p>
          <a:p>
            <a:pPr marL="342900" indent="-342900">
              <a:buFontTx/>
              <a:buChar char="-"/>
            </a:pPr>
            <a:r>
              <a:rPr lang="de-DE" dirty="0" err="1">
                <a:sym typeface="Wingdings" panose="05000000000000000000" pitchFamily="2" charset="2"/>
              </a:rPr>
              <a:t>Ansible</a:t>
            </a:r>
            <a:endParaRPr lang="de-DE" dirty="0">
              <a:sym typeface="Wingdings" panose="05000000000000000000" pitchFamily="2" charset="2"/>
            </a:endParaRP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Technologie für Konfigurationsmanagement</a:t>
            </a: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von vornherein klar, dass nichts wiederverwendbar ist</a:t>
            </a:r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88627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C2F237-5E9C-361A-E0FC-A3967CED9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852F903-086E-3432-F73F-4C6DC2E3AC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A6D4F5F-06AC-43C2-1D81-27D24C7DB7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/>
              <a:t>Containerorchestrierungsplatform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Deployment</a:t>
            </a:r>
            <a:r>
              <a:rPr lang="de-DE" dirty="0"/>
              <a:t>, NW-Management und Konfiguration und Skalierung automatisiert</a:t>
            </a:r>
          </a:p>
          <a:p>
            <a:pPr marL="285750" indent="-285750">
              <a:buFontTx/>
              <a:buChar char="-"/>
            </a:pPr>
            <a:r>
              <a:rPr lang="de-DE" dirty="0"/>
              <a:t>YAML-Files zum Beschreiben der Konfiguration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Kubectl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CLI zur Interaktion mit </a:t>
            </a:r>
            <a:r>
              <a:rPr lang="de-DE" dirty="0" err="1">
                <a:sym typeface="Wingdings" panose="05000000000000000000" pitchFamily="2" charset="2"/>
              </a:rPr>
              <a:t>Kubernets</a:t>
            </a:r>
            <a:endParaRPr lang="de-DE" dirty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err="1">
                <a:sym typeface="Wingdings" panose="05000000000000000000" pitchFamily="2" charset="2"/>
              </a:rPr>
              <a:t>Minikube</a:t>
            </a:r>
            <a:r>
              <a:rPr lang="de-DE" dirty="0">
                <a:sym typeface="Wingdings" panose="05000000000000000000" pitchFamily="2" charset="2"/>
              </a:rPr>
              <a:t>  Tool zum einfachen, lokalen Ausführen von </a:t>
            </a:r>
            <a:r>
              <a:rPr lang="de-DE" dirty="0" err="1">
                <a:sym typeface="Wingdings" panose="05000000000000000000" pitchFamily="2" charset="2"/>
              </a:rPr>
              <a:t>Kubernetes</a:t>
            </a:r>
            <a:endParaRPr lang="de-DE" dirty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97BC684-AFFD-3811-6A86-6BB40A7A93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7378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B3598F-E58A-E1AE-5EE9-BD9CACE57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2D6D2BA-881B-3B0C-F9AE-7A4B8E4E83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CDC0CE4-2B66-42DC-5B7D-0084C54839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Pod: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kleinste Arbeitseinheit in </a:t>
            </a:r>
            <a:r>
              <a:rPr lang="de-DE" dirty="0" err="1"/>
              <a:t>Kubernetes</a:t>
            </a:r>
            <a:r>
              <a:rPr lang="de-DE" dirty="0"/>
              <a:t>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besitzt eigene Node-IP-Adresse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Deployment</a:t>
            </a:r>
            <a:r>
              <a:rPr lang="de-DE" dirty="0"/>
              <a:t> = Pod-Deklaration + Replica Set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High-Level-</a:t>
            </a:r>
            <a:r>
              <a:rPr lang="de-DE" dirty="0" err="1"/>
              <a:t>Object</a:t>
            </a:r>
            <a:r>
              <a:rPr lang="de-DE" dirty="0"/>
              <a:t> zum Managen und Updaten der Instanzen eines Pods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beschreibt Zustand der Anwendung</a:t>
            </a:r>
          </a:p>
          <a:p>
            <a:pPr marL="285750" indent="-285750">
              <a:buFontTx/>
              <a:buChar char="-"/>
            </a:pPr>
            <a:r>
              <a:rPr lang="de-DE" dirty="0"/>
              <a:t>Service: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stellt eine Anwendung im Cluster bereit, die auf 1-n Pods läuft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ermöglicht Kommunikation mit anderen Ressourcen im Cluster </a:t>
            </a:r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B2CA02A-9CEF-305E-F247-A43CEF12EB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67318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CA2CC-0E16-ECCD-B9D3-443B778CC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A85BF15-3D68-1E76-340E-0064441636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CF0E505-F13C-4386-3B93-F45E9278D4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Normal: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Services sind zentrale Interaktionskomponente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Pods sind untergeordnet, werden automatisch vom </a:t>
            </a:r>
            <a:r>
              <a:rPr lang="de-DE" dirty="0" err="1"/>
              <a:t>Deployment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verwaltet, skaliert, im Netzwerk verbunden</a:t>
            </a:r>
          </a:p>
          <a:p>
            <a:pPr lvl="2" indent="0">
              <a:buNone/>
            </a:pPr>
            <a:r>
              <a:rPr lang="de-DE" dirty="0">
                <a:sym typeface="Wingdings" panose="05000000000000000000" pitchFamily="2" charset="2"/>
              </a:rPr>
              <a:t> Skalierbarkeit zur Laufzeit (beliebige Anzahl an Pods für einen Service)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Anwendungsfall Mini-Internet: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Pods als zentrale Interaktionskomponenten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Netzwerkkonfiguration muss kontrolliert und händisch möglich sein</a:t>
            </a:r>
          </a:p>
          <a:p>
            <a:pPr marL="537750" lvl="2" indent="-285750">
              <a:buFont typeface="Wingdings" panose="05000000000000000000" pitchFamily="2" charset="2"/>
              <a:buChar char="à"/>
            </a:pPr>
            <a:r>
              <a:rPr lang="de-DE" dirty="0"/>
              <a:t>Skalierbarkeit </a:t>
            </a:r>
            <a:r>
              <a:rPr lang="de-DE" b="1" dirty="0"/>
              <a:t>VOR</a:t>
            </a:r>
            <a:r>
              <a:rPr lang="de-DE" dirty="0"/>
              <a:t> der Laufzeit (beliebig viele AS aufsetzen) </a:t>
            </a:r>
            <a:br>
              <a:rPr lang="de-DE" dirty="0"/>
            </a:br>
            <a:r>
              <a:rPr lang="de-DE" dirty="0"/>
              <a:t>und </a:t>
            </a:r>
            <a:r>
              <a:rPr lang="de-DE" b="1" dirty="0"/>
              <a:t>NICHT</a:t>
            </a:r>
            <a:r>
              <a:rPr lang="de-DE" dirty="0"/>
              <a:t> während der Laufzeit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E25F0F-DC2C-48AB-A689-246A81C28E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88580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FAD105-FCA4-A9AC-736C-737F1A7C5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49C28C7-2A84-77B9-4082-CF8D88AD68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2EED7B0-5335-4DCC-BA64-E2F19ED003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4AAA1EC-4EDD-3DFE-D0A1-1502F1AE26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41646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A48D19-063F-AFCE-73A0-C45F8634C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8FAD4F8-F6C7-D006-0C30-D23DCA279A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9CE29FA3-D12C-C1D6-A384-3C4BC27D35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Pods haben keine Schnittstelle nach außen </a:t>
            </a:r>
            <a:r>
              <a:rPr lang="de-DE" dirty="0">
                <a:sym typeface="Wingdings" panose="05000000000000000000" pitchFamily="2" charset="2"/>
              </a:rPr>
              <a:t> Services schon</a:t>
            </a:r>
          </a:p>
          <a:p>
            <a:pPr marL="285750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SSH-Container muss als Service aufgesetzt werden andere reichen als Pod</a:t>
            </a: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SSH-Tunnel erstellen: </a:t>
            </a:r>
          </a:p>
          <a:p>
            <a:pPr marL="457200" lvl="1">
              <a:lnSpc>
                <a:spcPct val="115000"/>
              </a:lnSpc>
            </a:pPr>
            <a:r>
              <a:rPr lang="de-DE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</a:t>
            </a:r>
            <a:r>
              <a:rPr lang="de-DE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</a:t>
            </a: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-L 2004:192.168.49.2:2004 -NTC root@172.26.63.130</a:t>
            </a: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de-DE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</a:t>
            </a: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-Verbindung aufbauen:</a:t>
            </a:r>
          </a:p>
          <a:p>
            <a:pPr marL="457200" lvl="1">
              <a:lnSpc>
                <a:spcPct val="115000"/>
              </a:lnSpc>
              <a:spcAft>
                <a:spcPts val="800"/>
              </a:spcAft>
            </a:pPr>
            <a:r>
              <a:rPr lang="de-DE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</a:t>
            </a: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de-DE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</a:t>
            </a: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-p 2004 </a:t>
            </a:r>
            <a:r>
              <a:rPr lang="de-DE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root@localhost</a:t>
            </a:r>
            <a:endParaRPr lang="de-DE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A2E5A3-8A68-308D-481B-695DE74F91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09055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9D012-3BEB-6E56-D9AF-B0F6A5ABB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0EE0EB1-E46D-CEA3-4218-E6F8D026BA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94B5082-511A-0742-0468-6843910CAA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Namespaces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zum separieren von Pods und </a:t>
            </a:r>
            <a:r>
              <a:rPr lang="de-DE" dirty="0" err="1"/>
              <a:t>Deployments</a:t>
            </a:r>
            <a:r>
              <a:rPr lang="de-DE" dirty="0"/>
              <a:t> eines AS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Network-</a:t>
            </a:r>
            <a:r>
              <a:rPr lang="de-DE" dirty="0" err="1"/>
              <a:t>Policies</a:t>
            </a:r>
            <a:r>
              <a:rPr lang="de-DE" dirty="0"/>
              <a:t> mit </a:t>
            </a:r>
            <a:r>
              <a:rPr lang="en-GB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Ingress- und Egress-Rules</a:t>
            </a:r>
          </a:p>
          <a:p>
            <a:pPr marL="537750" lvl="2" indent="-285750">
              <a:buFontTx/>
              <a:buChar char="-"/>
            </a:pP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Pingen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nur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noch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innerhalb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eines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Namespace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möglich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de-DE" dirty="0"/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76C3EE-73AF-A768-0462-E71C324217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31214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E216D4-8FA0-1F36-26E6-FEC37598C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A042C5D-F1C2-EC71-355B-31C7801281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C110D6D-95FA-9AE8-E8B0-3CFF9F728F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CNI – Container Networking Interface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die Netzwerkmanagementkomponente in </a:t>
            </a:r>
            <a:r>
              <a:rPr lang="de-DE" dirty="0" err="1"/>
              <a:t>Kubernetes</a:t>
            </a:r>
            <a:endParaRPr lang="de-DE" dirty="0"/>
          </a:p>
          <a:p>
            <a:pPr marL="537750" lvl="2" indent="-285750">
              <a:buFontTx/>
              <a:buChar char="-"/>
            </a:pPr>
            <a:r>
              <a:rPr lang="de-DE" dirty="0"/>
              <a:t>Erweiterung durch verschiedene Plugins</a:t>
            </a:r>
          </a:p>
          <a:p>
            <a:pPr marL="285750" indent="-285750">
              <a:buFontTx/>
              <a:buChar char="-"/>
            </a:pPr>
            <a:r>
              <a:rPr lang="de-DE" dirty="0"/>
              <a:t>Calico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Funktionen: erweitertes IPAM, Overlay-Networks, IP-Pools, Network-</a:t>
            </a:r>
            <a:r>
              <a:rPr lang="de-DE" dirty="0" err="1"/>
              <a:t>Policies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Multus</a:t>
            </a:r>
            <a:endParaRPr lang="de-DE" dirty="0"/>
          </a:p>
          <a:p>
            <a:pPr marL="537750" lvl="2" indent="-285750">
              <a:buFontTx/>
              <a:buChar char="-"/>
            </a:pPr>
            <a:r>
              <a:rPr lang="de-DE" dirty="0"/>
              <a:t>CNI Multiplexer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mehrere Netzwerkschnittstellen für einen Pod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Netzwerkbrücken, VLAN, P2P-Verbindungen</a:t>
            </a:r>
          </a:p>
          <a:p>
            <a:pPr marL="537750" lvl="2" indent="-285750">
              <a:buFontTx/>
              <a:buChar char="-"/>
            </a:pPr>
            <a:r>
              <a:rPr lang="de-DE" dirty="0" err="1"/>
              <a:t>Bandwidth</a:t>
            </a:r>
            <a:r>
              <a:rPr lang="de-DE" dirty="0"/>
              <a:t>- und Firewall-Plugin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161122-FDED-CE06-D6D6-D0736628CB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82924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103F3-E654-BD52-4C16-6C543F687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20204E1-4B2F-9A4F-6AAE-CBF3ABB726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9A496F7-5CD6-4821-6369-EAE9821090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Calico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einen IP-Pool für jedes AS konfigurieren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statische IP-Adresse für jeden Pod hinzufügen </a:t>
            </a:r>
            <a:r>
              <a:rPr lang="de-DE" dirty="0">
                <a:sym typeface="Wingdings" panose="05000000000000000000" pitchFamily="2" charset="2"/>
              </a:rPr>
              <a:t> für die SSH-Verbindungen aus goto.sh</a:t>
            </a:r>
            <a:endParaRPr lang="de-DE" dirty="0"/>
          </a:p>
          <a:p>
            <a:pPr lvl="2" indent="0">
              <a:buNone/>
            </a:pPr>
            <a:r>
              <a:rPr lang="de-DE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	'cni.projectcalico.org/</a:t>
            </a:r>
            <a:r>
              <a:rPr lang="de-DE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ipAddrs</a:t>
            </a:r>
            <a:r>
              <a:rPr lang="de-DE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'["158.3.100.4"]'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Multus</a:t>
            </a:r>
            <a:endParaRPr lang="de-DE" dirty="0"/>
          </a:p>
          <a:p>
            <a:pPr marL="537750" lvl="2" indent="-285750">
              <a:buFontTx/>
              <a:buChar char="-"/>
            </a:pPr>
            <a:r>
              <a:rPr lang="de-DE" dirty="0"/>
              <a:t>realisiert die Netzwerkkabelverbindungen zwischen den Containern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jede Brücke benötigt eine eigene </a:t>
            </a:r>
            <a:br>
              <a:rPr lang="de-DE" dirty="0"/>
            </a:br>
            <a:r>
              <a:rPr lang="de-DE" dirty="0"/>
              <a:t>Network-Attachment-Definition (NAD, YAML-File)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Brücken werden zu Containern zugeordnet</a:t>
            </a: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DBEDF4-2E56-35CD-8BE7-7FDE4382FC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133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Jeder Router hat zwei Container: Router und Host </a:t>
            </a:r>
            <a:r>
              <a:rPr lang="de-DE" dirty="0">
                <a:sym typeface="Wingdings" panose="05000000000000000000" pitchFamily="2" charset="2"/>
              </a:rPr>
              <a:t> 8*2=16 Container pro AS </a:t>
            </a:r>
          </a:p>
          <a:p>
            <a:pPr marL="0" indent="0">
              <a:buFontTx/>
              <a:buNone/>
            </a:pPr>
            <a:r>
              <a:rPr lang="de-DE" dirty="0">
                <a:sym typeface="Wingdings" panose="05000000000000000000" pitchFamily="2" charset="2"/>
              </a:rPr>
              <a:t> 36 AS * 16 Router Container = 576 Container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58436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97933-C08E-1A85-C8EB-0A6775833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5443E45-6BEB-5125-E81C-948D81BAA6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2A1399C-9B8B-1B19-24D7-1DEC578D83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wird verwendet um goto.sh oder SSH-Keys zu Containern hinzuzufügen</a:t>
            </a:r>
          </a:p>
          <a:p>
            <a:pPr marL="285750" indent="-285750">
              <a:buFontTx/>
              <a:buChar char="-"/>
            </a:pPr>
            <a:r>
              <a:rPr lang="de-DE" dirty="0"/>
              <a:t>Problem: Pods haben keinen persistenten Speicher </a:t>
            </a:r>
          </a:p>
          <a:p>
            <a:pPr marL="537750" lvl="2" indent="-2857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Volumes</a:t>
            </a:r>
            <a:r>
              <a:rPr lang="de-DE" dirty="0">
                <a:sym typeface="Wingdings" panose="05000000000000000000" pitchFamily="2" charset="2"/>
              </a:rPr>
              <a:t> müssen gemountet werden für jeden Persistenten Speicher</a:t>
            </a:r>
          </a:p>
          <a:p>
            <a:pPr marL="537750" lvl="2" indent="-285750">
              <a:buFontTx/>
              <a:buChar char="-"/>
            </a:pPr>
            <a:r>
              <a:rPr lang="de-DE" b="1" dirty="0">
                <a:sym typeface="Wingdings" panose="05000000000000000000" pitchFamily="2" charset="2"/>
              </a:rPr>
              <a:t>Vorteil</a:t>
            </a:r>
            <a:r>
              <a:rPr lang="de-DE" dirty="0">
                <a:sym typeface="Wingdings" panose="05000000000000000000" pitchFamily="2" charset="2"/>
              </a:rPr>
              <a:t>: SSH-Key einmalig in Verzeichnis kopieren und dann in allen Containern mounten</a:t>
            </a:r>
          </a:p>
          <a:p>
            <a:pPr marL="537750" lvl="2" indent="-285750">
              <a:buFontTx/>
              <a:buChar char="-"/>
            </a:pPr>
            <a:r>
              <a:rPr lang="de-DE" b="1" dirty="0">
                <a:sym typeface="Wingdings" panose="05000000000000000000" pitchFamily="2" charset="2"/>
              </a:rPr>
              <a:t>Nachteil</a:t>
            </a:r>
            <a:r>
              <a:rPr lang="de-DE" dirty="0">
                <a:sym typeface="Wingdings" panose="05000000000000000000" pitchFamily="2" charset="2"/>
              </a:rPr>
              <a:t>: jeder Speicherort benötigt einen eigenen Mount  sehr viele Mounts </a:t>
            </a:r>
            <a:endParaRPr lang="de-DE" dirty="0"/>
          </a:p>
          <a:p>
            <a:pPr marL="742950" marR="0" lvl="1" indent="-28575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de-DE" sz="1200" dirty="0"/>
              <a:t>Aktuelle auch sehr viele Mounts </a:t>
            </a:r>
            <a:r>
              <a:rPr lang="de-DE" sz="1200" dirty="0">
                <a:sym typeface="Wingdings" panose="05000000000000000000" pitchFamily="2" charset="2"/>
              </a:rPr>
              <a:t> siehe hier TODO</a:t>
            </a:r>
            <a:endParaRPr lang="de-DE" sz="1200" dirty="0"/>
          </a:p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Screenshot aus bisherigen Mini-Internet variante </a:t>
            </a:r>
          </a:p>
          <a:p>
            <a:pPr marL="628650" lvl="1" indent="-171450">
              <a:lnSpc>
                <a:spcPct val="115000"/>
              </a:lnSpc>
              <a:buFont typeface="Wingdings" panose="05000000000000000000" pitchFamily="2" charset="2"/>
              <a:buChar char="à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Nachteil aber war vorher auch schon</a:t>
            </a:r>
          </a:p>
          <a:p>
            <a:pPr marL="457200" lvl="1" indent="0">
              <a:lnSpc>
                <a:spcPct val="115000"/>
              </a:lnSpc>
              <a:buFont typeface="Wingdings" panose="05000000000000000000" pitchFamily="2" charset="2"/>
              <a:buNone/>
            </a:pP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5B7B9F6-E059-2D4D-3A7D-7C193912E7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55545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4D3591-5D59-6F80-72ED-F67F25AAA5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87B4269-7A1B-7680-E589-1C89A0324C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4FA6872-99E4-712E-1B74-C03856370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Erste Idee: $ </a:t>
            </a:r>
            <a:r>
              <a:rPr lang="de-DE" dirty="0" err="1"/>
              <a:t>minikube</a:t>
            </a:r>
            <a:r>
              <a:rPr lang="de-DE" dirty="0"/>
              <a:t> </a:t>
            </a:r>
            <a:r>
              <a:rPr lang="de-DE" dirty="0" err="1"/>
              <a:t>docker-env</a:t>
            </a:r>
            <a:r>
              <a:rPr lang="de-DE" dirty="0"/>
              <a:t> 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interpretiert Docker-Befehle für </a:t>
            </a:r>
            <a:r>
              <a:rPr lang="de-DE" dirty="0" err="1">
                <a:sym typeface="Wingdings" panose="05000000000000000000" pitchFamily="2" charset="2"/>
              </a:rPr>
              <a:t>Minikube</a:t>
            </a:r>
            <a:endParaRPr lang="de-DE" dirty="0">
              <a:sym typeface="Wingdings" panose="05000000000000000000" pitchFamily="2" charset="2"/>
            </a:endParaRP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„</a:t>
            </a:r>
            <a:r>
              <a:rPr lang="de-DE" dirty="0" err="1">
                <a:sym typeface="Wingdings" panose="05000000000000000000" pitchFamily="2" charset="2"/>
              </a:rPr>
              <a:t>ip</a:t>
            </a:r>
            <a:r>
              <a:rPr lang="de-DE" dirty="0">
                <a:sym typeface="Wingdings" panose="05000000000000000000" pitchFamily="2" charset="2"/>
              </a:rPr>
              <a:t> link </a:t>
            </a:r>
            <a:r>
              <a:rPr lang="de-DE" dirty="0" err="1">
                <a:sym typeface="Wingdings" panose="05000000000000000000" pitchFamily="2" charset="2"/>
              </a:rPr>
              <a:t>add</a:t>
            </a:r>
            <a:r>
              <a:rPr lang="de-DE" dirty="0">
                <a:sym typeface="Wingdings" panose="05000000000000000000" pitchFamily="2" charset="2"/>
              </a:rPr>
              <a:t>“, … nicht möglich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nur Pods ausrollbar, keine Services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Setup-Skripte können nicht beibehalten werden, sondern müssen komplett neu geschrieben werden</a:t>
            </a:r>
          </a:p>
          <a:p>
            <a:pPr marL="285750" indent="-285750">
              <a:buFontTx/>
              <a:buChar char="-"/>
            </a:pPr>
            <a:r>
              <a:rPr lang="de-DE" dirty="0"/>
              <a:t>Container aus dem Mini-Internet und Konfiguration mit YAML-Files beschreiben </a:t>
            </a:r>
            <a:r>
              <a:rPr lang="de-DE" dirty="0">
                <a:sym typeface="Wingdings" panose="05000000000000000000" pitchFamily="2" charset="2"/>
              </a:rPr>
              <a:t> sehr viele Konfigurationsdateien </a:t>
            </a:r>
          </a:p>
          <a:p>
            <a:pPr marL="285750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Generierung mit </a:t>
            </a:r>
            <a:r>
              <a:rPr lang="de-DE" dirty="0" err="1">
                <a:sym typeface="Wingdings" panose="05000000000000000000" pitchFamily="2" charset="2"/>
              </a:rPr>
              <a:t>ytt</a:t>
            </a:r>
            <a:r>
              <a:rPr lang="de-DE" dirty="0">
                <a:sym typeface="Wingdings" panose="05000000000000000000" pitchFamily="2" charset="2"/>
              </a:rPr>
              <a:t> und Anwenden mit </a:t>
            </a:r>
            <a:r>
              <a:rPr lang="de-DE" dirty="0" err="1">
                <a:sym typeface="Wingdings" panose="05000000000000000000" pitchFamily="2" charset="2"/>
              </a:rPr>
              <a:t>kustomize</a:t>
            </a:r>
            <a:endParaRPr lang="de-DE" dirty="0">
              <a:sym typeface="Wingdings" panose="05000000000000000000" pitchFamily="2" charset="2"/>
            </a:endParaRP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5C94F1-9923-33A2-AD22-14E83D4E38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12240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634B6-558C-159D-709F-94C2B83FE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552BA84-277B-BEFA-17FC-6EB089CAB0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B0BCB8E-D05F-E0AF-A323-D9C35F17AB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>
                <a:sym typeface="Wingdings" panose="05000000000000000000" pitchFamily="2" charset="2"/>
              </a:rPr>
              <a:t>kustomize</a:t>
            </a:r>
            <a:endParaRPr lang="de-DE" dirty="0">
              <a:sym typeface="Wingdings" panose="05000000000000000000" pitchFamily="2" charset="2"/>
            </a:endParaRP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zum automatischen Updaten und Anwenden von Konfigurationsoptionen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eingebaut in </a:t>
            </a:r>
            <a:r>
              <a:rPr lang="de-DE" dirty="0" err="1">
                <a:sym typeface="Wingdings" panose="05000000000000000000" pitchFamily="2" charset="2"/>
              </a:rPr>
              <a:t>kubectl</a:t>
            </a:r>
            <a:endParaRPr lang="de-DE" dirty="0">
              <a:sym typeface="Wingdings" panose="05000000000000000000" pitchFamily="2" charset="2"/>
            </a:endParaRP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grobgranulare Parametrierung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beim Mini-Internet: vereinfacht das Anwenden vieler YAML-Files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ytt</a:t>
            </a:r>
            <a:r>
              <a:rPr lang="de-DE" dirty="0"/>
              <a:t> = YAML </a:t>
            </a:r>
            <a:r>
              <a:rPr lang="de-DE" dirty="0" err="1"/>
              <a:t>Templating</a:t>
            </a:r>
            <a:r>
              <a:rPr lang="de-DE" dirty="0"/>
              <a:t> Tool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intuitive Sprache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allgemein für jede Art von YAML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ermöglicht feingranulare Parametrierung (z.B. um nur die zweite Stelle der IP-Adresse anzupassen)</a:t>
            </a:r>
          </a:p>
          <a:p>
            <a:pPr marL="342900" indent="-34290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BB8815B-323E-1730-3637-896358C688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9392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E1D82-15B3-5B33-792A-14824E93F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BBCDA4E-56AC-519D-5E89-8DF3DC01CB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920181B-5336-B27A-0F35-7DD649DDC9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mit </a:t>
            </a:r>
            <a:r>
              <a:rPr lang="de-DE" dirty="0" err="1"/>
              <a:t>Minikube</a:t>
            </a:r>
            <a:r>
              <a:rPr lang="de-DE" dirty="0"/>
              <a:t> nicht möglich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microk8s oder K3s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unterstützt Multiple-Node Cluster und High-</a:t>
            </a:r>
            <a:r>
              <a:rPr lang="de-DE" dirty="0" err="1"/>
              <a:t>Availability</a:t>
            </a:r>
            <a:endParaRPr lang="de-DE" dirty="0"/>
          </a:p>
          <a:p>
            <a:pPr marL="594900" lvl="2" indent="-342900">
              <a:buFontTx/>
              <a:buChar char="-"/>
            </a:pPr>
            <a:r>
              <a:rPr lang="de-DE" dirty="0"/>
              <a:t>microK8s unterstützt ebenfalls </a:t>
            </a:r>
            <a:r>
              <a:rPr lang="de-DE" dirty="0" err="1"/>
              <a:t>Multus</a:t>
            </a:r>
            <a:r>
              <a:rPr lang="de-DE" dirty="0"/>
              <a:t> und </a:t>
            </a:r>
            <a:r>
              <a:rPr lang="de-DE" dirty="0" err="1"/>
              <a:t>Calicco</a:t>
            </a:r>
            <a:endParaRPr lang="de-DE" dirty="0"/>
          </a:p>
          <a:p>
            <a:pPr marL="594900" lvl="2" indent="-342900">
              <a:buFontTx/>
              <a:buChar char="-"/>
            </a:pPr>
            <a:r>
              <a:rPr lang="de-DE" dirty="0"/>
              <a:t>Zusammenschluss zweier Maschinen über IP-Adresse, Port und Token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D1E884-9500-514D-41D6-3372DB658C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28680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Vorteile: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Docker Images sind bisher vollständig wiederverwendbar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Grundlegende Funktionalitäten des Mini-Internets lassen sich abbilden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standardisiertes, deklaratives Setup mit </a:t>
            </a:r>
            <a:r>
              <a:rPr lang="de-DE" dirty="0" err="1"/>
              <a:t>Kubernetes</a:t>
            </a:r>
            <a:r>
              <a:rPr lang="de-DE" dirty="0"/>
              <a:t> YAML-Files</a:t>
            </a:r>
            <a:endParaRPr lang="de-DE" sz="100" dirty="0"/>
          </a:p>
          <a:p>
            <a:pPr marL="594900" lvl="2" indent="-342900">
              <a:buFontTx/>
              <a:buChar char="-"/>
            </a:pPr>
            <a:r>
              <a:rPr lang="de-DE" dirty="0"/>
              <a:t>SSH-Konfiguration durch Mounten der </a:t>
            </a:r>
            <a:r>
              <a:rPr lang="de-DE" dirty="0" err="1"/>
              <a:t>Volumes</a:t>
            </a:r>
            <a:r>
              <a:rPr lang="de-DE" dirty="0"/>
              <a:t> vereinfacht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Starten und Stoppen zentral möglich</a:t>
            </a:r>
          </a:p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32420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5DEE7-DBC7-FA4E-4A0A-1D4BAF8C6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4433E7D-C36F-CC98-AE6B-9BF33F99D9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BAA8801-51C6-6813-920A-C79AD7C268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94900" lvl="2" indent="-342900">
              <a:buFontTx/>
              <a:buChar char="-"/>
            </a:pPr>
            <a:r>
              <a:rPr lang="de-DE" dirty="0"/>
              <a:t>Setup-Skripte können nicht wiederverwendet werden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Testen aller Funktionalitäten in der Zeit nicht möglich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große Menge an Konfigurationsdateien (für jeden Container, Bridge und Policy)  </a:t>
            </a:r>
            <a:br>
              <a:rPr lang="de-DE" dirty="0"/>
            </a:br>
            <a:r>
              <a:rPr lang="de-DE" dirty="0">
                <a:sym typeface="Wingdings" panose="05000000000000000000" pitchFamily="2" charset="2"/>
              </a:rPr>
              <a:t> Komplexität nur verlagert </a:t>
            </a:r>
          </a:p>
          <a:p>
            <a:pPr marL="2520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sym typeface="Wingdings" panose="05000000000000000000" pitchFamily="2" charset="2"/>
              </a:rPr>
              <a:t>(28 für Container, + SSH + IP-Pool + </a:t>
            </a:r>
            <a:r>
              <a:rPr lang="de-DE" dirty="0" err="1">
                <a:sym typeface="Wingdings" panose="05000000000000000000" pitchFamily="2" charset="2"/>
              </a:rPr>
              <a:t>NamespacePolicy</a:t>
            </a:r>
            <a:r>
              <a:rPr lang="de-DE" dirty="0">
                <a:sym typeface="Wingdings" panose="05000000000000000000" pitchFamily="2" charset="2"/>
              </a:rPr>
              <a:t> + 30 brücken intern + 5 Brücken extern = 70</a:t>
            </a:r>
            <a:endParaRPr lang="de-DE" dirty="0"/>
          </a:p>
          <a:p>
            <a:pPr marL="594900" lvl="2" indent="-342900">
              <a:buFontTx/>
              <a:buChar char="-"/>
            </a:pPr>
            <a:r>
              <a:rPr lang="de-DE" dirty="0"/>
              <a:t>Starten und Stoppen ist fehleranfällig/Zustand fraglich</a:t>
            </a:r>
          </a:p>
          <a:p>
            <a:pPr marL="0" indent="0">
              <a:buFontTx/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7B1EC99-F49C-8E6D-2A80-C148C27BED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9556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/>
              <a:t>Reflexion/Was würde ich anders machen beim nächsten Mal </a:t>
            </a:r>
            <a:r>
              <a:rPr lang="de-DE" dirty="0">
                <a:sym typeface="Wingdings" panose="05000000000000000000" pitchFamily="2" charset="2"/>
              </a:rPr>
              <a:t> vor dem Fazit oder im Fazit</a:t>
            </a:r>
            <a:endParaRPr lang="de-DE" dirty="0"/>
          </a:p>
          <a:p>
            <a:pPr marL="342900" indent="-342900">
              <a:buFontTx/>
              <a:buChar char="-"/>
            </a:pPr>
            <a:r>
              <a:rPr lang="de-DE" dirty="0"/>
              <a:t>sehr hoher Einarbeitungsaufwand in Mini-Internet und </a:t>
            </a:r>
            <a:r>
              <a:rPr lang="de-DE" dirty="0" err="1"/>
              <a:t>Kubernetes</a:t>
            </a:r>
            <a:r>
              <a:rPr lang="de-DE" dirty="0"/>
              <a:t> (im nicht normalen Gebrauch!)</a:t>
            </a:r>
          </a:p>
          <a:p>
            <a:pPr marL="342900" indent="-342900">
              <a:buFontTx/>
              <a:buChar char="-"/>
            </a:pPr>
            <a:r>
              <a:rPr lang="de-DE" dirty="0"/>
              <a:t>viele Ausprobieren nötig, bis eine Lösung gefunden wurde</a:t>
            </a:r>
          </a:p>
          <a:p>
            <a:pPr marL="342900" indent="-342900">
              <a:buFontTx/>
              <a:buChar char="-"/>
            </a:pPr>
            <a:r>
              <a:rPr lang="de-DE" dirty="0"/>
              <a:t>Minimalversion war schwer zu erstellen, da viele Container nötig</a:t>
            </a:r>
          </a:p>
          <a:p>
            <a:pPr marL="342900" indent="-342900">
              <a:buFontTx/>
              <a:buChar char="-"/>
            </a:pPr>
            <a:r>
              <a:rPr lang="de-DE" dirty="0"/>
              <a:t>Lösen der Aufgabenstellung im Mini-Internet und </a:t>
            </a:r>
            <a:br>
              <a:rPr lang="de-DE" dirty="0"/>
            </a:br>
            <a:r>
              <a:rPr lang="de-DE" dirty="0"/>
              <a:t>das Ausführen auf mehreren Nodes </a:t>
            </a:r>
            <a:br>
              <a:rPr lang="de-DE" dirty="0"/>
            </a:br>
            <a:r>
              <a:rPr lang="de-DE" dirty="0"/>
              <a:t>wurde zu spät in den Fokus genommen </a:t>
            </a:r>
            <a:r>
              <a:rPr lang="de-DE" dirty="0">
                <a:sym typeface="Wingdings" panose="05000000000000000000" pitchFamily="2" charset="2"/>
              </a:rPr>
              <a:t> keine hinreichende Aussage darüber</a:t>
            </a:r>
          </a:p>
          <a:p>
            <a:pPr marL="342900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Konnektivität zwischen AS konnte nicht erreicht werden</a:t>
            </a:r>
            <a:endParaRPr lang="de-DE" dirty="0"/>
          </a:p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3868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8469E-3292-E98F-6119-96D2D09C4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B3B78D0-8394-0775-D3BA-8AA8DFE9E1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91AC68B5-4B2A-09DB-8959-805D10A6C3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Umstellung ist möglich aber nur mit sehr hohem Aufwand </a:t>
            </a:r>
          </a:p>
          <a:p>
            <a:pPr marL="342900" indent="-342900">
              <a:buFontTx/>
              <a:buChar char="-"/>
            </a:pPr>
            <a:r>
              <a:rPr lang="de-DE" dirty="0"/>
              <a:t>keine wirkliche Vereinfachung des Setups aber Standardisierung</a:t>
            </a:r>
          </a:p>
          <a:p>
            <a:endParaRPr lang="de-DE" dirty="0"/>
          </a:p>
          <a:p>
            <a:r>
              <a:rPr lang="de-DE" dirty="0"/>
              <a:t>Ausblick:</a:t>
            </a:r>
          </a:p>
          <a:p>
            <a:pPr marL="342900" indent="-342900">
              <a:buFontTx/>
              <a:buChar char="-"/>
            </a:pPr>
            <a:r>
              <a:rPr lang="de-DE" dirty="0"/>
              <a:t>Ausführen auf mehreren Nodes wurde nicht hinreichend getestet</a:t>
            </a:r>
          </a:p>
          <a:p>
            <a:pPr marL="342900" indent="-342900">
              <a:buFontTx/>
              <a:buChar char="-"/>
            </a:pPr>
            <a:r>
              <a:rPr lang="de-DE" dirty="0"/>
              <a:t>Generieren der </a:t>
            </a:r>
            <a:r>
              <a:rPr lang="de-DE" dirty="0" err="1"/>
              <a:t>Konfigs</a:t>
            </a:r>
            <a:r>
              <a:rPr lang="de-DE" dirty="0"/>
              <a:t> konnte noch nicht realisiert werden ist aber definitiv möglich</a:t>
            </a:r>
          </a:p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49980C7-24FB-74ED-9450-61AAAF53E2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329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Zwei Datacenter mit Switches und Hosts: +12 Container </a:t>
            </a:r>
          </a:p>
          <a:p>
            <a:r>
              <a:rPr lang="de-DE" dirty="0"/>
              <a:t>=12 * 36AS = +432 Container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Gesamt: 1008 Container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Dazu kommen IXPs, Stub und Transit AS, SSH-Container, Webservice, …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9669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 löst ein Student die Aufgabe?</a:t>
            </a:r>
          </a:p>
          <a:p>
            <a:pPr marL="342900" indent="-342900">
              <a:buFontTx/>
              <a:buChar char="-"/>
            </a:pPr>
            <a:r>
              <a:rPr lang="de-DE" dirty="0"/>
              <a:t>Ein „SSH-Container“ in jedem AS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Erreichbar von außen via Port 2000+X (X=Gruppennummer)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Enthält GOTO-Skript für SSH-Zugriff auf alle Container des AS (über feste IP-Adressen)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Konfiguration auf den Routern/Switches/Hosts mittels </a:t>
            </a:r>
            <a:r>
              <a:rPr lang="de-DE" dirty="0" err="1"/>
              <a:t>FRRouting</a:t>
            </a:r>
            <a:r>
              <a:rPr lang="de-DE" dirty="0"/>
              <a:t> und Open </a:t>
            </a:r>
            <a:r>
              <a:rPr lang="de-DE" dirty="0" err="1"/>
              <a:t>vSwitch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906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8C9FB-22C1-B996-F7B1-2F6E7CF1D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3CD2F37-0278-9379-66CE-64C05B5123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BCA9999-0414-720C-23E5-0D939127C2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Konfigurationsdateien Anlegen (je nach AS-Level-Topologie) 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 Goto-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Scripte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, Anzahl AS, Anzahl IXPs und Verbindungen zwischen AS</a:t>
            </a:r>
          </a:p>
          <a:p>
            <a:pPr marL="1085850" lvl="2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Beispiel einer AS-Level Topologie 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Container starten (Router, Hosts, Switches, SSH, …)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Netzwerkverbindungen einrichten (nochmal über gesamte Topologie iterieren)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SSH-Konfigurieren (Schlüssel verteilen)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Dienste Verbinden (DNS, Matrix, Measurement)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Webserver (zur Visualisierung des Verbindungsfortschrittes) und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History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starten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6ABE1FE-36CE-B7ED-B574-2598CCC78B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23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F2BE6-9F22-807F-3145-EB832CCF1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CC738B2-5F87-E575-A55C-F381E5CDC7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DCB94E4-EF91-A01C-4CCE-831D647ACE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Konfigurationsdateien Anlegen (je nach AS-Level-Topologie) 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 Goto-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Scripte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, Anzahl AS, Anzahl IXPs und Verbindungen zwischen AS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Container starten (Router, Hosts, Switches, SSH, …)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Netzwerkverbindungen einrichten (nochmal über gesamte Topologie iterieren)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SSH-Konfigurieren (Schlüssel verteilen)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Dienste Verbinden (DNS, Matrix, Measurement)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Webserver (zur Visualisierung des Verbindungsfortschrittes) und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History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starten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6E6C37E-8A11-20E0-9385-55C3D4DB2B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6951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E2C5B-DBAA-5827-5C99-2D121922F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AF3EA47-D89C-1766-9688-93B4A7BA72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4815530-1704-1A20-FD93-175D03ADE0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Konfigurationsdateien Anlegen (je nach AS-Level-Topologie) 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 Goto-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Scripte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, Anzahl AS, Anzahl IXPs und Verbindungen zwischen AS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Container starten (Router, Hosts, Switches, SSH, …)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Netzwerkverbindungen einrichten (nochmal über gesamte Topologie iterieren)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SSH-Konfigurieren (Schlüssel verteilen)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Dienste Verbinden (DNS, Matrix, Measurement)</a:t>
            </a:r>
          </a:p>
          <a:p>
            <a:pPr marL="628650" lvl="1" indent="-171450">
              <a:lnSpc>
                <a:spcPct val="115000"/>
              </a:lnSpc>
              <a:buFontTx/>
              <a:buChar char="-"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Webserver (zur Visualisierung des Verbindungsfortschrittes) und </a:t>
            </a:r>
            <a:r>
              <a:rPr lang="de-DE" sz="12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History</a:t>
            </a: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starten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3326F33-A87E-5988-667B-74C2B83CB0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5828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43551-4920-FFE5-F77D-847ACE9C7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65BEC18-30E3-CBFE-97CE-C76DE27E10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4E9CD88-E271-E623-1F99-B41517B63A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15000"/>
              </a:lnSpc>
              <a:buFont typeface="Courier New" panose="02070309020205020404" pitchFamily="49" charset="0"/>
              <a:buNone/>
            </a:pPr>
            <a:r>
              <a:rPr lang="de-DE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 sehr aufwändig</a:t>
            </a:r>
            <a:endParaRPr lang="de-DE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3184153-0F79-0EF5-40D4-2975FB8CA9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56EE1-6821-4F29-A602-73895DDAFB3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9646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18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9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1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22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3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rgbClr val="DE2526"/>
              </a:gs>
              <a:gs pos="100000">
                <a:srgbClr val="CD1719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99437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3">
            <a:extLst>
              <a:ext uri="{FF2B5EF4-FFF2-40B4-BE49-F238E27FC236}">
                <a16:creationId xmlns:a16="http://schemas.microsoft.com/office/drawing/2014/main" id="{8D22BFAA-62C6-4AF7-A140-D9E9750A54AC}"/>
              </a:ext>
            </a:extLst>
          </p:cNvPr>
          <p:cNvSpPr/>
          <p:nvPr/>
        </p:nvSpPr>
        <p:spPr>
          <a:xfrm>
            <a:off x="3151994" y="2563831"/>
            <a:ext cx="9050720" cy="4317954"/>
          </a:xfrm>
          <a:custGeom>
            <a:avLst/>
            <a:gdLst>
              <a:gd name="connsiteX0" fmla="*/ 0 w 5904411"/>
              <a:gd name="connsiteY0" fmla="*/ 0 h 3967747"/>
              <a:gd name="connsiteX1" fmla="*/ 5904411 w 5904411"/>
              <a:gd name="connsiteY1" fmla="*/ 0 h 3967747"/>
              <a:gd name="connsiteX2" fmla="*/ 5904411 w 5904411"/>
              <a:gd name="connsiteY2" fmla="*/ 3967747 h 3967747"/>
              <a:gd name="connsiteX3" fmla="*/ 0 w 5904411"/>
              <a:gd name="connsiteY3" fmla="*/ 3967747 h 3967747"/>
              <a:gd name="connsiteX4" fmla="*/ 0 w 5904411"/>
              <a:gd name="connsiteY4" fmla="*/ 0 h 3967747"/>
              <a:gd name="connsiteX0" fmla="*/ 3590925 w 5904411"/>
              <a:gd name="connsiteY0" fmla="*/ 0 h 3967747"/>
              <a:gd name="connsiteX1" fmla="*/ 5904411 w 5904411"/>
              <a:gd name="connsiteY1" fmla="*/ 0 h 3967747"/>
              <a:gd name="connsiteX2" fmla="*/ 5904411 w 5904411"/>
              <a:gd name="connsiteY2" fmla="*/ 3967747 h 3967747"/>
              <a:gd name="connsiteX3" fmla="*/ 0 w 5904411"/>
              <a:gd name="connsiteY3" fmla="*/ 3967747 h 3967747"/>
              <a:gd name="connsiteX4" fmla="*/ 3590925 w 5904411"/>
              <a:gd name="connsiteY4" fmla="*/ 0 h 3967747"/>
              <a:gd name="connsiteX0" fmla="*/ 3857625 w 6171111"/>
              <a:gd name="connsiteY0" fmla="*/ 0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857625 w 6171111"/>
              <a:gd name="connsiteY4" fmla="*/ 0 h 3967747"/>
              <a:gd name="connsiteX0" fmla="*/ 3952875 w 6171111"/>
              <a:gd name="connsiteY0" fmla="*/ 9525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952875 w 6171111"/>
              <a:gd name="connsiteY4" fmla="*/ 9525 h 3967747"/>
              <a:gd name="connsiteX0" fmla="*/ 3925061 w 6171111"/>
              <a:gd name="connsiteY0" fmla="*/ 0 h 3972129"/>
              <a:gd name="connsiteX1" fmla="*/ 6171111 w 6171111"/>
              <a:gd name="connsiteY1" fmla="*/ 4382 h 3972129"/>
              <a:gd name="connsiteX2" fmla="*/ 6171111 w 6171111"/>
              <a:gd name="connsiteY2" fmla="*/ 3972129 h 3972129"/>
              <a:gd name="connsiteX3" fmla="*/ 0 w 6171111"/>
              <a:gd name="connsiteY3" fmla="*/ 3962604 h 3972129"/>
              <a:gd name="connsiteX4" fmla="*/ 3925061 w 6171111"/>
              <a:gd name="connsiteY4" fmla="*/ 0 h 3972129"/>
              <a:gd name="connsiteX0" fmla="*/ 3925061 w 6171111"/>
              <a:gd name="connsiteY0" fmla="*/ 381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925061 w 6171111"/>
              <a:gd name="connsiteY4" fmla="*/ 381 h 3967747"/>
              <a:gd name="connsiteX0" fmla="*/ 3961821 w 6207871"/>
              <a:gd name="connsiteY0" fmla="*/ 381 h 3981196"/>
              <a:gd name="connsiteX1" fmla="*/ 6207871 w 6207871"/>
              <a:gd name="connsiteY1" fmla="*/ 0 h 3981196"/>
              <a:gd name="connsiteX2" fmla="*/ 6207871 w 6207871"/>
              <a:gd name="connsiteY2" fmla="*/ 3967747 h 3981196"/>
              <a:gd name="connsiteX3" fmla="*/ 0 w 6207871"/>
              <a:gd name="connsiteY3" fmla="*/ 3981196 h 3981196"/>
              <a:gd name="connsiteX4" fmla="*/ 3961821 w 6207871"/>
              <a:gd name="connsiteY4" fmla="*/ 381 h 3981196"/>
              <a:gd name="connsiteX0" fmla="*/ 3984796 w 6230846"/>
              <a:gd name="connsiteY0" fmla="*/ 381 h 3981196"/>
              <a:gd name="connsiteX1" fmla="*/ 6230846 w 6230846"/>
              <a:gd name="connsiteY1" fmla="*/ 0 h 3981196"/>
              <a:gd name="connsiteX2" fmla="*/ 6230846 w 6230846"/>
              <a:gd name="connsiteY2" fmla="*/ 3967747 h 3981196"/>
              <a:gd name="connsiteX3" fmla="*/ 0 w 6230846"/>
              <a:gd name="connsiteY3" fmla="*/ 3981196 h 3981196"/>
              <a:gd name="connsiteX4" fmla="*/ 3984796 w 6230846"/>
              <a:gd name="connsiteY4" fmla="*/ 381 h 3981196"/>
              <a:gd name="connsiteX0" fmla="*/ 3984796 w 8344852"/>
              <a:gd name="connsiteY0" fmla="*/ 381 h 3981196"/>
              <a:gd name="connsiteX1" fmla="*/ 8344852 w 8344852"/>
              <a:gd name="connsiteY1" fmla="*/ 0 h 3981196"/>
              <a:gd name="connsiteX2" fmla="*/ 6230846 w 8344852"/>
              <a:gd name="connsiteY2" fmla="*/ 3967747 h 3981196"/>
              <a:gd name="connsiteX3" fmla="*/ 0 w 8344852"/>
              <a:gd name="connsiteY3" fmla="*/ 3981196 h 3981196"/>
              <a:gd name="connsiteX4" fmla="*/ 3984796 w 8344852"/>
              <a:gd name="connsiteY4" fmla="*/ 381 h 3981196"/>
              <a:gd name="connsiteX0" fmla="*/ 3984796 w 8344852"/>
              <a:gd name="connsiteY0" fmla="*/ 381 h 3981196"/>
              <a:gd name="connsiteX1" fmla="*/ 8344852 w 8344852"/>
              <a:gd name="connsiteY1" fmla="*/ 0 h 3981196"/>
              <a:gd name="connsiteX2" fmla="*/ 8344852 w 8344852"/>
              <a:gd name="connsiteY2" fmla="*/ 3967748 h 3981196"/>
              <a:gd name="connsiteX3" fmla="*/ 0 w 8344852"/>
              <a:gd name="connsiteY3" fmla="*/ 3981196 h 3981196"/>
              <a:gd name="connsiteX4" fmla="*/ 3984796 w 8344852"/>
              <a:gd name="connsiteY4" fmla="*/ 381 h 3981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44852" h="3981196">
                <a:moveTo>
                  <a:pt x="3984796" y="381"/>
                </a:moveTo>
                <a:lnTo>
                  <a:pt x="8344852" y="0"/>
                </a:lnTo>
                <a:lnTo>
                  <a:pt x="8344852" y="3967748"/>
                </a:lnTo>
                <a:lnTo>
                  <a:pt x="0" y="3981196"/>
                </a:lnTo>
                <a:lnTo>
                  <a:pt x="3984796" y="381"/>
                </a:lnTo>
                <a:close/>
              </a:path>
            </a:pathLst>
          </a:custGeom>
          <a:solidFill>
            <a:schemeClr val="accent5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de-DE" dirty="0"/>
          </a:p>
        </p:txBody>
      </p:sp>
      <p:sp>
        <p:nvSpPr>
          <p:cNvPr id="19" name="Rechteck 9">
            <a:extLst>
              <a:ext uri="{FF2B5EF4-FFF2-40B4-BE49-F238E27FC236}">
                <a16:creationId xmlns:a16="http://schemas.microsoft.com/office/drawing/2014/main" id="{9FD71789-74E3-45C9-B1BA-98AEA75CF44C}"/>
              </a:ext>
            </a:extLst>
          </p:cNvPr>
          <p:cNvSpPr/>
          <p:nvPr/>
        </p:nvSpPr>
        <p:spPr>
          <a:xfrm>
            <a:off x="-1" y="3692352"/>
            <a:ext cx="9555747" cy="3185710"/>
          </a:xfrm>
          <a:custGeom>
            <a:avLst/>
            <a:gdLst>
              <a:gd name="connsiteX0" fmla="*/ 0 w 8810492"/>
              <a:gd name="connsiteY0" fmla="*/ 0 h 2937256"/>
              <a:gd name="connsiteX1" fmla="*/ 8810492 w 8810492"/>
              <a:gd name="connsiteY1" fmla="*/ 0 h 2937256"/>
              <a:gd name="connsiteX2" fmla="*/ 8810492 w 8810492"/>
              <a:gd name="connsiteY2" fmla="*/ 2937256 h 2937256"/>
              <a:gd name="connsiteX3" fmla="*/ 0 w 8810492"/>
              <a:gd name="connsiteY3" fmla="*/ 2937256 h 2937256"/>
              <a:gd name="connsiteX4" fmla="*/ 0 w 8810492"/>
              <a:gd name="connsiteY4" fmla="*/ 0 h 2937256"/>
              <a:gd name="connsiteX0" fmla="*/ 0 w 8810492"/>
              <a:gd name="connsiteY0" fmla="*/ 0 h 2937256"/>
              <a:gd name="connsiteX1" fmla="*/ 5858286 w 8810492"/>
              <a:gd name="connsiteY1" fmla="*/ 0 h 2937256"/>
              <a:gd name="connsiteX2" fmla="*/ 8810492 w 8810492"/>
              <a:gd name="connsiteY2" fmla="*/ 2937256 h 2937256"/>
              <a:gd name="connsiteX3" fmla="*/ 0 w 8810492"/>
              <a:gd name="connsiteY3" fmla="*/ 2937256 h 2937256"/>
              <a:gd name="connsiteX4" fmla="*/ 0 w 8810492"/>
              <a:gd name="connsiteY4" fmla="*/ 0 h 2937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10492" h="2937256">
                <a:moveTo>
                  <a:pt x="0" y="0"/>
                </a:moveTo>
                <a:lnTo>
                  <a:pt x="5858286" y="0"/>
                </a:lnTo>
                <a:lnTo>
                  <a:pt x="8810492" y="2937256"/>
                </a:lnTo>
                <a:lnTo>
                  <a:pt x="0" y="293725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de-DE" dirty="0"/>
              <a:t> </a:t>
            </a:r>
          </a:p>
        </p:txBody>
      </p:sp>
      <p:sp>
        <p:nvSpPr>
          <p:cNvPr id="20" name="Rechteck 8">
            <a:extLst>
              <a:ext uri="{FF2B5EF4-FFF2-40B4-BE49-F238E27FC236}">
                <a16:creationId xmlns:a16="http://schemas.microsoft.com/office/drawing/2014/main" id="{E0A106CA-E2A4-4455-BD1E-8B7BA6CDC669}"/>
              </a:ext>
            </a:extLst>
          </p:cNvPr>
          <p:cNvSpPr/>
          <p:nvPr/>
        </p:nvSpPr>
        <p:spPr>
          <a:xfrm>
            <a:off x="-709" y="2302249"/>
            <a:ext cx="6020777" cy="4581946"/>
          </a:xfrm>
          <a:custGeom>
            <a:avLst/>
            <a:gdLst>
              <a:gd name="connsiteX0" fmla="*/ 0 w 3587931"/>
              <a:gd name="connsiteY0" fmla="*/ 0 h 5307874"/>
              <a:gd name="connsiteX1" fmla="*/ 3587931 w 3587931"/>
              <a:gd name="connsiteY1" fmla="*/ 0 h 5307874"/>
              <a:gd name="connsiteX2" fmla="*/ 3587931 w 3587931"/>
              <a:gd name="connsiteY2" fmla="*/ 5307874 h 5307874"/>
              <a:gd name="connsiteX3" fmla="*/ 0 w 3587931"/>
              <a:gd name="connsiteY3" fmla="*/ 5307874 h 5307874"/>
              <a:gd name="connsiteX4" fmla="*/ 0 w 3587931"/>
              <a:gd name="connsiteY4" fmla="*/ 0 h 5307874"/>
              <a:gd name="connsiteX0" fmla="*/ 0 w 3587931"/>
              <a:gd name="connsiteY0" fmla="*/ 0 h 5307874"/>
              <a:gd name="connsiteX1" fmla="*/ 3587931 w 3587931"/>
              <a:gd name="connsiteY1" fmla="*/ 0 h 5307874"/>
              <a:gd name="connsiteX2" fmla="*/ 3587931 w 3587931"/>
              <a:gd name="connsiteY2" fmla="*/ 3657600 h 5307874"/>
              <a:gd name="connsiteX3" fmla="*/ 3587931 w 3587931"/>
              <a:gd name="connsiteY3" fmla="*/ 5307874 h 5307874"/>
              <a:gd name="connsiteX4" fmla="*/ 0 w 3587931"/>
              <a:gd name="connsiteY4" fmla="*/ 5307874 h 5307874"/>
              <a:gd name="connsiteX5" fmla="*/ 0 w 3587931"/>
              <a:gd name="connsiteY5" fmla="*/ 0 h 5307874"/>
              <a:gd name="connsiteX0" fmla="*/ 0 w 3587931"/>
              <a:gd name="connsiteY0" fmla="*/ 0 h 5307874"/>
              <a:gd name="connsiteX1" fmla="*/ 1463039 w 3587931"/>
              <a:gd name="connsiteY1" fmla="*/ 1445623 h 5307874"/>
              <a:gd name="connsiteX2" fmla="*/ 3587931 w 3587931"/>
              <a:gd name="connsiteY2" fmla="*/ 3657600 h 5307874"/>
              <a:gd name="connsiteX3" fmla="*/ 3587931 w 3587931"/>
              <a:gd name="connsiteY3" fmla="*/ 5307874 h 5307874"/>
              <a:gd name="connsiteX4" fmla="*/ 0 w 3587931"/>
              <a:gd name="connsiteY4" fmla="*/ 5307874 h 5307874"/>
              <a:gd name="connsiteX5" fmla="*/ 0 w 3587931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622765 w 3622765"/>
              <a:gd name="connsiteY2" fmla="*/ 3614057 h 5307874"/>
              <a:gd name="connsiteX3" fmla="*/ 3587931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622765 w 3622765"/>
              <a:gd name="connsiteY2" fmla="*/ 3614057 h 5307874"/>
              <a:gd name="connsiteX3" fmla="*/ 3622765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578520 w 3622765"/>
              <a:gd name="connsiteY2" fmla="*/ 3614057 h 5307874"/>
              <a:gd name="connsiteX3" fmla="*/ 3622765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593268"/>
              <a:gd name="connsiteY0" fmla="*/ 0 h 5307874"/>
              <a:gd name="connsiteX1" fmla="*/ 1463039 w 3593268"/>
              <a:gd name="connsiteY1" fmla="*/ 1445623 h 5307874"/>
              <a:gd name="connsiteX2" fmla="*/ 3578520 w 3593268"/>
              <a:gd name="connsiteY2" fmla="*/ 3614057 h 5307874"/>
              <a:gd name="connsiteX3" fmla="*/ 3593268 w 3593268"/>
              <a:gd name="connsiteY3" fmla="*/ 5307874 h 5307874"/>
              <a:gd name="connsiteX4" fmla="*/ 0 w 3593268"/>
              <a:gd name="connsiteY4" fmla="*/ 5307874 h 5307874"/>
              <a:gd name="connsiteX5" fmla="*/ 0 w 3593268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63771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71146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78520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99785"/>
              <a:gd name="connsiteY0" fmla="*/ 0 h 3872478"/>
              <a:gd name="connsiteX1" fmla="*/ 1484304 w 3599785"/>
              <a:gd name="connsiteY1" fmla="*/ 10227 h 3872478"/>
              <a:gd name="connsiteX2" fmla="*/ 3599785 w 3599785"/>
              <a:gd name="connsiteY2" fmla="*/ 2178661 h 3872478"/>
              <a:gd name="connsiteX3" fmla="*/ 3599785 w 3599785"/>
              <a:gd name="connsiteY3" fmla="*/ 3872478 h 3872478"/>
              <a:gd name="connsiteX4" fmla="*/ 21265 w 3599785"/>
              <a:gd name="connsiteY4" fmla="*/ 3872478 h 3872478"/>
              <a:gd name="connsiteX5" fmla="*/ 0 w 3599785"/>
              <a:gd name="connsiteY5" fmla="*/ 0 h 3872478"/>
              <a:gd name="connsiteX0" fmla="*/ 0 w 3599785"/>
              <a:gd name="connsiteY0" fmla="*/ 0 h 4223352"/>
              <a:gd name="connsiteX1" fmla="*/ 1484304 w 3599785"/>
              <a:gd name="connsiteY1" fmla="*/ 10227 h 4223352"/>
              <a:gd name="connsiteX2" fmla="*/ 3599785 w 3599785"/>
              <a:gd name="connsiteY2" fmla="*/ 2178661 h 4223352"/>
              <a:gd name="connsiteX3" fmla="*/ 3589153 w 3599785"/>
              <a:gd name="connsiteY3" fmla="*/ 4223352 h 4223352"/>
              <a:gd name="connsiteX4" fmla="*/ 21265 w 3599785"/>
              <a:gd name="connsiteY4" fmla="*/ 3872478 h 4223352"/>
              <a:gd name="connsiteX5" fmla="*/ 0 w 3599785"/>
              <a:gd name="connsiteY5" fmla="*/ 0 h 4223352"/>
              <a:gd name="connsiteX0" fmla="*/ 0 w 3599785"/>
              <a:gd name="connsiteY0" fmla="*/ 0 h 4223352"/>
              <a:gd name="connsiteX1" fmla="*/ 1484304 w 3599785"/>
              <a:gd name="connsiteY1" fmla="*/ 10227 h 4223352"/>
              <a:gd name="connsiteX2" fmla="*/ 3599785 w 3599785"/>
              <a:gd name="connsiteY2" fmla="*/ 2178661 h 4223352"/>
              <a:gd name="connsiteX3" fmla="*/ 3589153 w 3599785"/>
              <a:gd name="connsiteY3" fmla="*/ 4223352 h 4223352"/>
              <a:gd name="connsiteX4" fmla="*/ 0 w 3599785"/>
              <a:gd name="connsiteY4" fmla="*/ 4212720 h 4223352"/>
              <a:gd name="connsiteX5" fmla="*/ 0 w 3599785"/>
              <a:gd name="connsiteY5" fmla="*/ 0 h 4223352"/>
              <a:gd name="connsiteX0" fmla="*/ 0 w 3599785"/>
              <a:gd name="connsiteY0" fmla="*/ 7190 h 4230542"/>
              <a:gd name="connsiteX1" fmla="*/ 1484304 w 3599785"/>
              <a:gd name="connsiteY1" fmla="*/ 0 h 4230542"/>
              <a:gd name="connsiteX2" fmla="*/ 3599785 w 3599785"/>
              <a:gd name="connsiteY2" fmla="*/ 2185851 h 4230542"/>
              <a:gd name="connsiteX3" fmla="*/ 3589153 w 3599785"/>
              <a:gd name="connsiteY3" fmla="*/ 4230542 h 4230542"/>
              <a:gd name="connsiteX4" fmla="*/ 0 w 3599785"/>
              <a:gd name="connsiteY4" fmla="*/ 4219910 h 4230542"/>
              <a:gd name="connsiteX5" fmla="*/ 0 w 3599785"/>
              <a:gd name="connsiteY5" fmla="*/ 7190 h 4230542"/>
              <a:gd name="connsiteX0" fmla="*/ 0 w 3607160"/>
              <a:gd name="connsiteY0" fmla="*/ 14564 h 4230542"/>
              <a:gd name="connsiteX1" fmla="*/ 1491679 w 3607160"/>
              <a:gd name="connsiteY1" fmla="*/ 0 h 4230542"/>
              <a:gd name="connsiteX2" fmla="*/ 3607160 w 3607160"/>
              <a:gd name="connsiteY2" fmla="*/ 2185851 h 4230542"/>
              <a:gd name="connsiteX3" fmla="*/ 3596528 w 3607160"/>
              <a:gd name="connsiteY3" fmla="*/ 4230542 h 4230542"/>
              <a:gd name="connsiteX4" fmla="*/ 7375 w 3607160"/>
              <a:gd name="connsiteY4" fmla="*/ 4219910 h 4230542"/>
              <a:gd name="connsiteX5" fmla="*/ 0 w 3607160"/>
              <a:gd name="connsiteY5" fmla="*/ 14564 h 4230542"/>
              <a:gd name="connsiteX0" fmla="*/ 709 w 3600495"/>
              <a:gd name="connsiteY0" fmla="*/ 0 h 4407707"/>
              <a:gd name="connsiteX1" fmla="*/ 1485014 w 3600495"/>
              <a:gd name="connsiteY1" fmla="*/ 177165 h 4407707"/>
              <a:gd name="connsiteX2" fmla="*/ 3600495 w 3600495"/>
              <a:gd name="connsiteY2" fmla="*/ 2363016 h 4407707"/>
              <a:gd name="connsiteX3" fmla="*/ 3589863 w 3600495"/>
              <a:gd name="connsiteY3" fmla="*/ 4407707 h 4407707"/>
              <a:gd name="connsiteX4" fmla="*/ 710 w 3600495"/>
              <a:gd name="connsiteY4" fmla="*/ 4397075 h 4407707"/>
              <a:gd name="connsiteX5" fmla="*/ 709 w 3600495"/>
              <a:gd name="connsiteY5" fmla="*/ 0 h 4407707"/>
              <a:gd name="connsiteX0" fmla="*/ 709 w 3600495"/>
              <a:gd name="connsiteY0" fmla="*/ 0 h 4230727"/>
              <a:gd name="connsiteX1" fmla="*/ 1485014 w 3600495"/>
              <a:gd name="connsiteY1" fmla="*/ 185 h 4230727"/>
              <a:gd name="connsiteX2" fmla="*/ 3600495 w 3600495"/>
              <a:gd name="connsiteY2" fmla="*/ 2186036 h 4230727"/>
              <a:gd name="connsiteX3" fmla="*/ 3589863 w 3600495"/>
              <a:gd name="connsiteY3" fmla="*/ 4230727 h 4230727"/>
              <a:gd name="connsiteX4" fmla="*/ 710 w 3600495"/>
              <a:gd name="connsiteY4" fmla="*/ 4220095 h 4230727"/>
              <a:gd name="connsiteX5" fmla="*/ 709 w 3600495"/>
              <a:gd name="connsiteY5" fmla="*/ 0 h 4230727"/>
              <a:gd name="connsiteX0" fmla="*/ 709 w 5551215"/>
              <a:gd name="connsiteY0" fmla="*/ 0 h 4232550"/>
              <a:gd name="connsiteX1" fmla="*/ 1485014 w 5551215"/>
              <a:gd name="connsiteY1" fmla="*/ 185 h 4232550"/>
              <a:gd name="connsiteX2" fmla="*/ 5551215 w 5551215"/>
              <a:gd name="connsiteY2" fmla="*/ 4232550 h 4232550"/>
              <a:gd name="connsiteX3" fmla="*/ 3589863 w 5551215"/>
              <a:gd name="connsiteY3" fmla="*/ 4230727 h 4232550"/>
              <a:gd name="connsiteX4" fmla="*/ 710 w 5551215"/>
              <a:gd name="connsiteY4" fmla="*/ 4220095 h 4232550"/>
              <a:gd name="connsiteX5" fmla="*/ 709 w 5551215"/>
              <a:gd name="connsiteY5" fmla="*/ 0 h 4232550"/>
              <a:gd name="connsiteX0" fmla="*/ 709 w 5551215"/>
              <a:gd name="connsiteY0" fmla="*/ 0 h 4232550"/>
              <a:gd name="connsiteX1" fmla="*/ 1485014 w 5551215"/>
              <a:gd name="connsiteY1" fmla="*/ 185 h 4232550"/>
              <a:gd name="connsiteX2" fmla="*/ 5551215 w 5551215"/>
              <a:gd name="connsiteY2" fmla="*/ 4232550 h 4232550"/>
              <a:gd name="connsiteX3" fmla="*/ 710 w 5551215"/>
              <a:gd name="connsiteY3" fmla="*/ 4220095 h 4232550"/>
              <a:gd name="connsiteX4" fmla="*/ 709 w 5551215"/>
              <a:gd name="connsiteY4" fmla="*/ 0 h 4232550"/>
              <a:gd name="connsiteX0" fmla="*/ 709 w 5551215"/>
              <a:gd name="connsiteY0" fmla="*/ 0 h 4224599"/>
              <a:gd name="connsiteX1" fmla="*/ 1485014 w 5551215"/>
              <a:gd name="connsiteY1" fmla="*/ 185 h 4224599"/>
              <a:gd name="connsiteX2" fmla="*/ 5551215 w 5551215"/>
              <a:gd name="connsiteY2" fmla="*/ 4224599 h 4224599"/>
              <a:gd name="connsiteX3" fmla="*/ 710 w 5551215"/>
              <a:gd name="connsiteY3" fmla="*/ 4220095 h 4224599"/>
              <a:gd name="connsiteX4" fmla="*/ 709 w 5551215"/>
              <a:gd name="connsiteY4" fmla="*/ 0 h 422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1215" h="4224599">
                <a:moveTo>
                  <a:pt x="709" y="0"/>
                </a:moveTo>
                <a:lnTo>
                  <a:pt x="1485014" y="185"/>
                </a:lnTo>
                <a:lnTo>
                  <a:pt x="5551215" y="4224599"/>
                </a:lnTo>
                <a:lnTo>
                  <a:pt x="710" y="4220095"/>
                </a:lnTo>
                <a:cubicBezTo>
                  <a:pt x="-1748" y="2818313"/>
                  <a:pt x="3167" y="1401782"/>
                  <a:pt x="709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de-DE" dirty="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21" name="Grafik 20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23" name="Grafik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31804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ei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 sz="2000"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2 Inhalte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1138"/>
            <a:ext cx="5195887" cy="436086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5"/>
          </p:nvPr>
        </p:nvSpPr>
        <p:spPr>
          <a:xfrm>
            <a:off x="6267450" y="1481138"/>
            <a:ext cx="5195887" cy="436086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7373242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5195887" cy="43576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070849" y="1484314"/>
            <a:ext cx="3384549" cy="4344985"/>
          </a:xfr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6999287" cy="43576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39803747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 und Bild_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0" y="4101152"/>
            <a:ext cx="12191999" cy="2028186"/>
          </a:xfr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10580687" cy="2398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4580503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 und Bild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070849" y="1484314"/>
            <a:ext cx="4121151" cy="4645024"/>
          </a:xfr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6999287" cy="43576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97579242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el und 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874713" y="1481138"/>
            <a:ext cx="3398837" cy="436086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4"/>
          </p:nvPr>
        </p:nvSpPr>
        <p:spPr>
          <a:xfrm>
            <a:off x="4457699" y="1481138"/>
            <a:ext cx="3416301" cy="436086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Inhaltsplatzhalter 3"/>
          <p:cNvSpPr>
            <a:spLocks noGrp="1"/>
          </p:cNvSpPr>
          <p:nvPr>
            <p:ph sz="quarter" idx="15"/>
          </p:nvPr>
        </p:nvSpPr>
        <p:spPr>
          <a:xfrm>
            <a:off x="8070850" y="1481138"/>
            <a:ext cx="3384550" cy="436086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el und 4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6"/>
          </p:nvPr>
        </p:nvSpPr>
        <p:spPr>
          <a:xfrm>
            <a:off x="5365750" y="1484313"/>
            <a:ext cx="6089650" cy="43576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pic>
        <p:nvPicPr>
          <p:cNvPr id="4" name="Grafik 3" descr="Logo. Acht unregelmäßige Dreiecksflächen sind, im Uhrzeigersinn zu einem regelmäßig achteckigen Ring angeordnet. Links daneben zweizeilig der Schriftzug &quot;DRESDEN concept" title="Logo Dresden concep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694" y="329323"/>
            <a:ext cx="1463906" cy="543600"/>
          </a:xfrm>
          <a:prstGeom prst="rect">
            <a:avLst/>
          </a:prstGeom>
        </p:spPr>
      </p:pic>
      <p:pic>
        <p:nvPicPr>
          <p:cNvPr id="3" name="Grafik 2" descr="Logo. Schriftzug &quot;Technische Universität Dresden&quot;. Links davon befindet sich ein Achteck, das in zwei Bereiche aufgeteilt ist, die zusammen die Buchstaben &quot;T&quot; und &quot;U&quot; ergeben." title="Logo der TU Dresd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5029" cy="514800"/>
          </a:xfrm>
          <a:prstGeom prst="rect">
            <a:avLst/>
          </a:prstGeom>
        </p:spPr>
      </p:pic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1396564381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2 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 txBox="1">
            <a:spLocks/>
          </p:cNvSpPr>
          <p:nvPr/>
        </p:nvSpPr>
        <p:spPr>
          <a:xfrm>
            <a:off x="6267450" y="368305"/>
            <a:ext cx="5046135" cy="66214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b="1" kern="1200" baseline="0">
                <a:solidFill>
                  <a:schemeClr val="tx2"/>
                </a:solidFill>
                <a:latin typeface="Open Sans" panose="020B0606030504020204" pitchFamily="34" charset="0"/>
                <a:ea typeface="+mj-ea"/>
                <a:cs typeface="+mj-cs"/>
              </a:defRPr>
            </a:lvl1pPr>
          </a:lstStyle>
          <a:p>
            <a:r>
              <a:rPr lang="de-DE" sz="2400" dirty="0">
                <a:solidFill>
                  <a:schemeClr val="accent1"/>
                </a:solidFill>
              </a:rPr>
              <a:t>Titelmasterformat durch Klicken bearbeiten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874712" y="367507"/>
            <a:ext cx="5195887" cy="66278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2"/>
          </p:nvPr>
        </p:nvSpPr>
        <p:spPr>
          <a:xfrm>
            <a:off x="874713" y="1484313"/>
            <a:ext cx="5195887" cy="43576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3"/>
          <p:cNvSpPr>
            <a:spLocks noGrp="1"/>
          </p:cNvSpPr>
          <p:nvPr>
            <p:ph sz="quarter" idx="13"/>
          </p:nvPr>
        </p:nvSpPr>
        <p:spPr>
          <a:xfrm>
            <a:off x="6273895" y="1486586"/>
            <a:ext cx="5195887" cy="43576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76531681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el und 18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9" name="Bildplatzhalter 2"/>
          <p:cNvSpPr>
            <a:spLocks noGrp="1"/>
          </p:cNvSpPr>
          <p:nvPr>
            <p:ph type="pic" sz="quarter" idx="10"/>
          </p:nvPr>
        </p:nvSpPr>
        <p:spPr>
          <a:xfrm>
            <a:off x="879785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0" name="Bildplatzhalter 2"/>
          <p:cNvSpPr>
            <a:spLocks noGrp="1"/>
          </p:cNvSpPr>
          <p:nvPr>
            <p:ph type="pic" sz="quarter" idx="11"/>
          </p:nvPr>
        </p:nvSpPr>
        <p:spPr>
          <a:xfrm>
            <a:off x="2579023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1" name="Bildplatzhalter 2"/>
          <p:cNvSpPr>
            <a:spLocks noGrp="1"/>
          </p:cNvSpPr>
          <p:nvPr>
            <p:ph type="pic" sz="quarter" idx="12"/>
          </p:nvPr>
        </p:nvSpPr>
        <p:spPr>
          <a:xfrm>
            <a:off x="4278261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2" name="Bildplatzhalter 2"/>
          <p:cNvSpPr>
            <a:spLocks noGrp="1"/>
          </p:cNvSpPr>
          <p:nvPr>
            <p:ph type="pic" sz="quarter" idx="13"/>
          </p:nvPr>
        </p:nvSpPr>
        <p:spPr>
          <a:xfrm>
            <a:off x="5977499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7676735" y="1037468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4" name="Bildplatzhalter 2"/>
          <p:cNvSpPr>
            <a:spLocks noGrp="1"/>
          </p:cNvSpPr>
          <p:nvPr>
            <p:ph type="pic" sz="quarter" idx="15"/>
          </p:nvPr>
        </p:nvSpPr>
        <p:spPr>
          <a:xfrm>
            <a:off x="887333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5" name="Bildplatzhalter 2"/>
          <p:cNvSpPr>
            <a:spLocks noGrp="1"/>
          </p:cNvSpPr>
          <p:nvPr>
            <p:ph type="pic" sz="quarter" idx="16"/>
          </p:nvPr>
        </p:nvSpPr>
        <p:spPr>
          <a:xfrm>
            <a:off x="2586571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6" name="Bildplatzhalter 2"/>
          <p:cNvSpPr>
            <a:spLocks noGrp="1"/>
          </p:cNvSpPr>
          <p:nvPr>
            <p:ph type="pic" sz="quarter" idx="17"/>
          </p:nvPr>
        </p:nvSpPr>
        <p:spPr>
          <a:xfrm>
            <a:off x="4285809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7" name="Bildplatzhalter 2"/>
          <p:cNvSpPr>
            <a:spLocks noGrp="1"/>
          </p:cNvSpPr>
          <p:nvPr>
            <p:ph type="pic" sz="quarter" idx="18"/>
          </p:nvPr>
        </p:nvSpPr>
        <p:spPr>
          <a:xfrm>
            <a:off x="5985047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8" name="Bildplatzhalter 2"/>
          <p:cNvSpPr>
            <a:spLocks noGrp="1"/>
          </p:cNvSpPr>
          <p:nvPr>
            <p:ph type="pic" sz="quarter" idx="19"/>
          </p:nvPr>
        </p:nvSpPr>
        <p:spPr>
          <a:xfrm>
            <a:off x="7684283" y="274705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9" name="Bildplatzhalter 2"/>
          <p:cNvSpPr>
            <a:spLocks noGrp="1"/>
          </p:cNvSpPr>
          <p:nvPr>
            <p:ph type="pic" sz="quarter" idx="20"/>
          </p:nvPr>
        </p:nvSpPr>
        <p:spPr>
          <a:xfrm>
            <a:off x="885829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30" name="Bildplatzhalter 2"/>
          <p:cNvSpPr>
            <a:spLocks noGrp="1"/>
          </p:cNvSpPr>
          <p:nvPr>
            <p:ph type="pic" sz="quarter" idx="21"/>
          </p:nvPr>
        </p:nvSpPr>
        <p:spPr>
          <a:xfrm>
            <a:off x="2585067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31" name="Bildplatzhalter 2"/>
          <p:cNvSpPr>
            <a:spLocks noGrp="1"/>
          </p:cNvSpPr>
          <p:nvPr>
            <p:ph type="pic" sz="quarter" idx="22"/>
          </p:nvPr>
        </p:nvSpPr>
        <p:spPr>
          <a:xfrm>
            <a:off x="4284305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32" name="Bildplatzhalter 2"/>
          <p:cNvSpPr>
            <a:spLocks noGrp="1"/>
          </p:cNvSpPr>
          <p:nvPr>
            <p:ph type="pic" sz="quarter" idx="23"/>
          </p:nvPr>
        </p:nvSpPr>
        <p:spPr>
          <a:xfrm>
            <a:off x="5983543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33" name="Bildplatzhalter 2"/>
          <p:cNvSpPr>
            <a:spLocks noGrp="1"/>
          </p:cNvSpPr>
          <p:nvPr>
            <p:ph type="pic" sz="quarter" idx="24"/>
          </p:nvPr>
        </p:nvSpPr>
        <p:spPr>
          <a:xfrm>
            <a:off x="7682779" y="444759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34" name="Bildplatzhalter 2"/>
          <p:cNvSpPr>
            <a:spLocks noGrp="1"/>
          </p:cNvSpPr>
          <p:nvPr>
            <p:ph type="pic" sz="quarter" idx="25"/>
          </p:nvPr>
        </p:nvSpPr>
        <p:spPr>
          <a:xfrm>
            <a:off x="9385079" y="1037468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35" name="Bildplatzhalter 2"/>
          <p:cNvSpPr>
            <a:spLocks noGrp="1"/>
          </p:cNvSpPr>
          <p:nvPr>
            <p:ph type="pic" sz="quarter" idx="26"/>
          </p:nvPr>
        </p:nvSpPr>
        <p:spPr>
          <a:xfrm>
            <a:off x="9385079" y="274705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36" name="Bildplatzhalter 2"/>
          <p:cNvSpPr>
            <a:spLocks noGrp="1"/>
          </p:cNvSpPr>
          <p:nvPr>
            <p:ph type="pic" sz="quarter" idx="27"/>
          </p:nvPr>
        </p:nvSpPr>
        <p:spPr>
          <a:xfrm>
            <a:off x="9383575" y="444759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el und 8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879785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9" name="Bildplatzhalter 2"/>
          <p:cNvSpPr>
            <a:spLocks noGrp="1"/>
          </p:cNvSpPr>
          <p:nvPr>
            <p:ph type="pic" sz="quarter" idx="11"/>
          </p:nvPr>
        </p:nvSpPr>
        <p:spPr>
          <a:xfrm>
            <a:off x="3575257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0" name="Bildplatzhalter 2"/>
          <p:cNvSpPr>
            <a:spLocks noGrp="1"/>
          </p:cNvSpPr>
          <p:nvPr>
            <p:ph type="pic" sz="quarter" idx="12"/>
          </p:nvPr>
        </p:nvSpPr>
        <p:spPr>
          <a:xfrm>
            <a:off x="6270729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3"/>
          </p:nvPr>
        </p:nvSpPr>
        <p:spPr>
          <a:xfrm>
            <a:off x="8966200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2" name="Bildplatzhalter 2"/>
          <p:cNvSpPr>
            <a:spLocks noGrp="1"/>
          </p:cNvSpPr>
          <p:nvPr>
            <p:ph type="pic" sz="quarter" idx="14"/>
          </p:nvPr>
        </p:nvSpPr>
        <p:spPr>
          <a:xfrm>
            <a:off x="880142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3" name="Bildplatzhalter 2"/>
          <p:cNvSpPr>
            <a:spLocks noGrp="1"/>
          </p:cNvSpPr>
          <p:nvPr>
            <p:ph type="pic" sz="quarter" idx="15"/>
          </p:nvPr>
        </p:nvSpPr>
        <p:spPr>
          <a:xfrm>
            <a:off x="3575614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271086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sz="quarter" idx="17"/>
          </p:nvPr>
        </p:nvSpPr>
        <p:spPr>
          <a:xfrm>
            <a:off x="8966557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60595210"/>
      </p:ext>
    </p:extLst>
  </p:cSld>
  <p:clrMapOvr>
    <a:masterClrMapping/>
  </p:clrMapOvr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el und 6 Bild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2"/>
          </p:nvPr>
        </p:nvSpPr>
        <p:spPr>
          <a:xfrm>
            <a:off x="9703" y="105758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3"/>
          </p:nvPr>
        </p:nvSpPr>
        <p:spPr>
          <a:xfrm>
            <a:off x="4081331" y="105758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sz="quarter" idx="14"/>
          </p:nvPr>
        </p:nvSpPr>
        <p:spPr>
          <a:xfrm>
            <a:off x="8152960" y="105758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sz="quarter" idx="15"/>
          </p:nvPr>
        </p:nvSpPr>
        <p:spPr>
          <a:xfrm>
            <a:off x="5151" y="360251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sz="quarter" idx="16"/>
          </p:nvPr>
        </p:nvSpPr>
        <p:spPr>
          <a:xfrm>
            <a:off x="4076779" y="360251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8148408" y="360251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303458194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5000380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59359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accent5"/>
              </a:gs>
              <a:gs pos="100000">
                <a:schemeClr val="accent4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42841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_blauverlau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9" name="Grafik 18" descr="Logo. Acht unregelmäßige Dreiecksflächen sind, im Uhrzeigersinn zu einem regelmäßig achteckigen Ring angeordnet. Links daneben zweizeilig der Schriftzug &quot;DRESDEN concept" title="Logo Dresden concep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694" y="329323"/>
            <a:ext cx="1463906" cy="543600"/>
          </a:xfrm>
          <a:prstGeom prst="rect">
            <a:avLst/>
          </a:prstGeom>
        </p:spPr>
      </p:pic>
      <p:pic>
        <p:nvPicPr>
          <p:cNvPr id="20" name="Grafik 19" descr="Logo. Schriftzug &quot;Technische Universität Dresden&quot;. Links davon befindet sich ein Achteck, das in zwei Bereiche aufgeteilt ist, die zusammen die Buchstaben &quot;T&quot; und &quot;U&quot; ergeben." title="Logo der TU Dresd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5029" cy="5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81077"/>
      </p:ext>
    </p:extLst>
  </p:cSld>
  <p:clrMapOvr>
    <a:masterClrMapping/>
  </p:clrMapOvr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12933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82323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_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0" name="Grafik 9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elfolie_TUD_Fot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0" name="Bildplatzhalter 9" descr="Logo. Acht unregelmäßige Dreiecksflächen sind, im Uhrzeigersinn einen Farbverlauf von dunkelblau bis hellgrün ergebend, zu einem regelmäßig achteckigen Ring angeordnet. Links daneben zweizeilig der Schriftzug &quot;DRESDEN concept" title="Logo Dresden concept"/>
          <p:cNvSpPr>
            <a:spLocks noGrp="1"/>
          </p:cNvSpPr>
          <p:nvPr>
            <p:ph type="pic" sz="quarter" idx="16"/>
          </p:nvPr>
        </p:nvSpPr>
        <p:spPr>
          <a:xfrm>
            <a:off x="10405594" y="327901"/>
            <a:ext cx="1468800" cy="550800"/>
          </a:xfrm>
          <a:blipFill>
            <a:blip r:embed="rId2"/>
            <a:srcRect/>
            <a:stretch>
              <a:fillRect l="-493" r="-493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sp>
        <p:nvSpPr>
          <p:cNvPr id="5" name="Bildplatzhalter 4" descr="Logo. Schriftzug &quot;Technische Universität Dresden&quot;. Links davon befindet sich ein Achteck, das in zwei Bereiche aufgeteilt ist, die zusammen die Buchstaben &quot;T&quot; und &quot;U&quot; ergeben." title="Logo der TU Dresden"/>
          <p:cNvSpPr>
            <a:spLocks noGrp="1"/>
          </p:cNvSpPr>
          <p:nvPr>
            <p:ph type="pic" sz="quarter" idx="15"/>
          </p:nvPr>
        </p:nvSpPr>
        <p:spPr>
          <a:xfrm>
            <a:off x="286458" y="346075"/>
            <a:ext cx="1764000" cy="5148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9" r="-29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211703687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elfolie_TUD_weiß+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6" name="Bildplatzhalter 9" descr="Logo. Acht unregelmäßige Dreiecksflächen sind, im Uhrzeigersinn einen Farbverlauf von dunkelblau bis hellgrün ergebend, zu einem regelmäßig achteckigen Ring angeordnet. Links daneben zweizeilig der Schriftzug &quot;DRESDEN concept" title="Logo Dresden concept"/>
          <p:cNvSpPr>
            <a:spLocks noGrp="1"/>
          </p:cNvSpPr>
          <p:nvPr>
            <p:ph type="pic" sz="quarter" idx="16"/>
          </p:nvPr>
        </p:nvSpPr>
        <p:spPr>
          <a:xfrm>
            <a:off x="10442465" y="328249"/>
            <a:ext cx="1468800" cy="550800"/>
          </a:xfrm>
          <a:blipFill>
            <a:blip r:embed="rId2"/>
            <a:srcRect/>
            <a:stretch>
              <a:fillRect l="-493" r="-493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r>
              <a:rPr lang="de-DE" sz="300" b="0" dirty="0"/>
              <a:t>Bild durch Klicken auf Symbol hinzufügen</a:t>
            </a:r>
            <a:endParaRPr lang="de-DE" dirty="0"/>
          </a:p>
        </p:txBody>
      </p:sp>
      <p:sp>
        <p:nvSpPr>
          <p:cNvPr id="17" name="Bildplatzhalter 4" descr="Logo. Schriftzug &quot;Technische Universität Dresden&quot;. Links davon befindet sich ein Achteck, das in zwei Bereiche aufgeteilt ist, die zusammen die Buchstaben &quot;T&quot; und &quot;U&quot; ergeben." title="Logo der TU Dresden"/>
          <p:cNvSpPr>
            <a:spLocks noGrp="1"/>
          </p:cNvSpPr>
          <p:nvPr>
            <p:ph type="pic" sz="quarter" idx="15"/>
          </p:nvPr>
        </p:nvSpPr>
        <p:spPr>
          <a:xfrm>
            <a:off x="290304" y="349731"/>
            <a:ext cx="1764000" cy="514800"/>
          </a:xfrm>
          <a:blipFill dpi="0" rotWithShape="1">
            <a:blip r:embed="rId3"/>
            <a:srcRect/>
            <a:stretch>
              <a:fillRect l="-29" r="-29"/>
            </a:stretch>
          </a:blipFill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3002802337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elfolie_TUD_Fot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1204913"/>
            <a:ext cx="12192000" cy="56530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9" name="Grafik 18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26289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chemeClr val="accent5"/>
              </a:gs>
              <a:gs pos="100000">
                <a:schemeClr val="accent4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00520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rgbClr val="951B81"/>
              </a:gs>
              <a:gs pos="100000">
                <a:srgbClr val="59358C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69740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Textebene (16pt bis Ebene 4)</a:t>
            </a:r>
          </a:p>
          <a:p>
            <a:pPr lvl="1"/>
            <a:r>
              <a:rPr lang="de-DE" dirty="0"/>
              <a:t>Zweite Textebene für Aufzählungen</a:t>
            </a:r>
          </a:p>
          <a:p>
            <a:pPr lvl="2"/>
            <a:r>
              <a:rPr lang="de-DE" dirty="0"/>
              <a:t>Dritte Textebene bei viel Text (14pt)</a:t>
            </a:r>
          </a:p>
          <a:p>
            <a:pPr lvl="3"/>
            <a:r>
              <a:rPr lang="de-DE" dirty="0"/>
              <a:t>Vierte Textebene für Aufzählungen bei viel Text</a:t>
            </a:r>
          </a:p>
          <a:p>
            <a:pPr lvl="4"/>
            <a:r>
              <a:rPr lang="de-DE" dirty="0"/>
              <a:t>Fünfte Ebene (nachfolgend alles 14 </a:t>
            </a:r>
            <a:r>
              <a:rPr lang="de-DE" dirty="0" err="1"/>
              <a:t>pt</a:t>
            </a:r>
            <a:r>
              <a:rPr lang="de-DE" dirty="0"/>
              <a:t>)</a:t>
            </a:r>
          </a:p>
          <a:p>
            <a:pPr lvl="5"/>
            <a:r>
              <a:rPr lang="de-DE" dirty="0"/>
              <a:t>Sechste Textebene für Aufzählungen bei viel Text</a:t>
            </a:r>
          </a:p>
          <a:p>
            <a:pPr lvl="6"/>
            <a:r>
              <a:rPr lang="de-DE" dirty="0"/>
              <a:t>Siebte Textebene für Aufzählungen bei viel Text</a:t>
            </a:r>
          </a:p>
          <a:p>
            <a:pPr lvl="7"/>
            <a:r>
              <a:rPr lang="de-DE" dirty="0"/>
              <a:t>Achte Textebene für Aufzählungen bei viel Text</a:t>
            </a:r>
          </a:p>
          <a:p>
            <a:pPr lvl="8"/>
            <a:r>
              <a:rPr lang="de-DE" dirty="0"/>
              <a:t>Neunte Textebene für Aufzählungen bei viel Text</a:t>
            </a:r>
          </a:p>
          <a:p>
            <a:pPr lvl="5"/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2477770" y="6319797"/>
            <a:ext cx="4485005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tx2"/>
                </a:solidFill>
              </a:rPr>
              <a:t>Standardisierung des Mini-Internets mithilfe von </a:t>
            </a:r>
            <a:r>
              <a:rPr lang="de-DE" sz="800" dirty="0" err="1">
                <a:solidFill>
                  <a:schemeClr val="tx2"/>
                </a:solidFill>
              </a:rPr>
              <a:t>Kubernetes</a:t>
            </a:r>
            <a:endParaRPr lang="de-DE" sz="80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Wingdings" panose="05000000000000000000" pitchFamily="2" charset="2"/>
            </a:endParaRP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Fakultät Informatik, </a:t>
            </a:r>
            <a:r>
              <a:rPr lang="en-US" sz="800" dirty="0" err="1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Professur</a:t>
            </a:r>
            <a:r>
              <a:rPr lang="en-US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 Distributed and Networked Systems </a:t>
            </a:r>
            <a: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/ Scholze, Adrian</a:t>
            </a:r>
          </a:p>
          <a:p>
            <a:pPr algn="l"/>
            <a:r>
              <a:rPr lang="de-DE" sz="800" baseline="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13.03.2025</a:t>
            </a:r>
            <a:endParaRPr lang="de-DE" sz="80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7157720" y="6306445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 </a:t>
            </a:r>
            <a:fld id="{51A727D8-00F0-410B-AD0F-0D82BCA1450D}" type="slidenum">
              <a:rPr lang="de-DE" sz="80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‹Nr.›</a:t>
            </a:fld>
            <a:endParaRPr lang="de-DE" sz="800" baseline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25" y="6334183"/>
            <a:ext cx="1116268" cy="32373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106" y="6315776"/>
            <a:ext cx="96946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904" r:id="rId2"/>
    <p:sldLayoutId id="2147483905" r:id="rId3"/>
    <p:sldLayoutId id="2147483893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894" r:id="rId12"/>
    <p:sldLayoutId id="2147483913" r:id="rId13"/>
    <p:sldLayoutId id="2147483897" r:id="rId14"/>
    <p:sldLayoutId id="2147483914" r:id="rId15"/>
    <p:sldLayoutId id="2147483915" r:id="rId16"/>
    <p:sldLayoutId id="2147483916" r:id="rId17"/>
    <p:sldLayoutId id="2147483899" r:id="rId18"/>
    <p:sldLayoutId id="2147483896" r:id="rId19"/>
    <p:sldLayoutId id="2147483900" r:id="rId20"/>
    <p:sldLayoutId id="2147483901" r:id="rId21"/>
    <p:sldLayoutId id="2147483918" r:id="rId22"/>
    <p:sldLayoutId id="2147483919" r:id="rId23"/>
    <p:sldLayoutId id="2147483917" r:id="rId24"/>
    <p:sldLayoutId id="2147483902" r:id="rId25"/>
    <p:sldLayoutId id="2147483903" r:id="rId26"/>
    <p:sldLayoutId id="2147483895" r:id="rId27"/>
    <p:sldLayoutId id="2147483920" r:id="rId28"/>
    <p:sldLayoutId id="2147483921" r:id="rId29"/>
    <p:sldLayoutId id="2147483922" r:id="rId30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269" rtl="0" eaLnBrk="1" latinLnBrk="0" hangingPunct="1">
        <a:spcBef>
          <a:spcPts val="600"/>
        </a:spcBef>
        <a:buFont typeface="Open Sans" panose="020B0606030504020204" pitchFamily="34" charset="0"/>
        <a:buNone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252000" indent="-252000" algn="l" defTabSz="914269" rtl="0" eaLnBrk="1" latinLnBrk="0" hangingPunct="1">
        <a:spcBef>
          <a:spcPts val="0"/>
        </a:spcBef>
        <a:buFont typeface="Arial" panose="020B0604020202020204" pitchFamily="34" charset="0"/>
        <a:buChar char="—"/>
        <a:defRPr sz="16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52000" indent="-144000" algn="l" defTabSz="914269" rtl="0" eaLnBrk="1" latinLnBrk="0" hangingPunct="1">
        <a:spcBef>
          <a:spcPts val="0"/>
        </a:spcBef>
        <a:buFont typeface="Open Sans" panose="020B0606030504020204" pitchFamily="34" charset="0"/>
        <a:buChar char="–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914269" rtl="0" eaLnBrk="1" latinLnBrk="0" hangingPunct="1">
        <a:spcBef>
          <a:spcPts val="600"/>
        </a:spcBef>
        <a:spcAft>
          <a:spcPts val="0"/>
        </a:spcAft>
        <a:buFont typeface="Symbol" panose="05050102010706020507" pitchFamily="18" charset="2"/>
        <a:buNone/>
        <a:defRPr sz="1400" b="1" kern="1200" baseline="0">
          <a:solidFill>
            <a:schemeClr val="accent1"/>
          </a:solidFill>
          <a:latin typeface="+mn-lt"/>
          <a:ea typeface="+mn-ea"/>
          <a:cs typeface="+mn-cs"/>
        </a:defRPr>
      </a:lvl5pPr>
      <a:lvl6pPr marL="0" marR="0" indent="0" algn="l" defTabSz="914269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400" b="0" kern="1200">
          <a:solidFill>
            <a:schemeClr val="accent1"/>
          </a:solidFill>
          <a:latin typeface="+mn-lt"/>
          <a:ea typeface="+mn-ea"/>
          <a:cs typeface="+mn-cs"/>
        </a:defRPr>
      </a:lvl6pPr>
      <a:lvl7pPr marL="252000" marR="0" indent="-252000" algn="l" defTabSz="914269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—"/>
        <a:tabLst/>
        <a:defRPr lang="de-DE" sz="1400" kern="1200" dirty="0" smtClean="0">
          <a:solidFill>
            <a:schemeClr val="accent1"/>
          </a:solidFill>
          <a:latin typeface="+mn-lt"/>
          <a:ea typeface="+mn-ea"/>
          <a:cs typeface="+mn-cs"/>
        </a:defRPr>
      </a:lvl7pPr>
      <a:lvl8pPr marL="252000" marR="0" indent="-144000" algn="l" defTabSz="914269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Open Sans" panose="020B0606030504020204" pitchFamily="34" charset="0"/>
        <a:buChar char="–"/>
        <a:tabLst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96000" marR="0" indent="-144000" algn="l" defTabSz="914269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Wingdings" panose="05000000000000000000" pitchFamily="2" charset="2"/>
        <a:buChar char="§"/>
        <a:tabLst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8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85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tm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AF7F9B-C790-19D2-F563-2D7E663540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2808" y="2852116"/>
            <a:ext cx="1561325" cy="246221"/>
          </a:xfrm>
        </p:spPr>
        <p:txBody>
          <a:bodyPr/>
          <a:lstStyle/>
          <a:p>
            <a:r>
              <a:rPr lang="de-DE" dirty="0"/>
              <a:t>Adrian, Scholze</a:t>
            </a:r>
            <a:endParaRPr lang="en-GB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1AA99C3-F43A-5764-5E94-5464569B3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771" y="3835706"/>
            <a:ext cx="7489038" cy="984885"/>
          </a:xfrm>
        </p:spPr>
        <p:txBody>
          <a:bodyPr/>
          <a:lstStyle/>
          <a:p>
            <a:r>
              <a:rPr lang="de-DE" dirty="0"/>
              <a:t>Standardisierung des Mini-Internets </a:t>
            </a:r>
            <a:br>
              <a:rPr lang="de-DE" dirty="0"/>
            </a:br>
            <a:r>
              <a:rPr lang="de-DE" dirty="0"/>
              <a:t>mithilfe von </a:t>
            </a:r>
            <a:r>
              <a:rPr lang="de-DE" dirty="0" err="1"/>
              <a:t>Kubernetes</a:t>
            </a:r>
            <a:endParaRPr lang="en-GB" dirty="0"/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D4131F1C-686A-1B08-6B42-152412D0DE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2772" y="4819297"/>
            <a:ext cx="5949449" cy="246221"/>
          </a:xfrm>
        </p:spPr>
        <p:txBody>
          <a:bodyPr/>
          <a:lstStyle/>
          <a:p>
            <a:r>
              <a:rPr lang="de-DE" dirty="0"/>
              <a:t>Forschungsprojekt Anwendung in Service und Cloudcomputing</a:t>
            </a:r>
            <a:endParaRPr lang="en-GB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F77B751-91C9-8DED-495F-BD83CB6CDC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2808" y="3138045"/>
            <a:ext cx="6320448" cy="246221"/>
          </a:xfrm>
        </p:spPr>
        <p:txBody>
          <a:bodyPr/>
          <a:lstStyle/>
          <a:p>
            <a:r>
              <a:rPr lang="de-DE" dirty="0"/>
              <a:t>Fakultät Informatik, Professur Distributed and </a:t>
            </a:r>
            <a:r>
              <a:rPr lang="de-DE" dirty="0" err="1"/>
              <a:t>Networked</a:t>
            </a:r>
            <a:r>
              <a:rPr lang="de-DE" dirty="0"/>
              <a:t> Systems</a:t>
            </a:r>
            <a:endParaRPr lang="en-GB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EF2125E-064A-5C5D-5683-BD29A00AC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2771" y="5104095"/>
            <a:ext cx="1045158" cy="246221"/>
          </a:xfrm>
        </p:spPr>
        <p:txBody>
          <a:bodyPr/>
          <a:lstStyle/>
          <a:p>
            <a:r>
              <a:rPr lang="de-DE" dirty="0"/>
              <a:t>13.03.2025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5603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0B14B-365F-DCCA-97BA-2D3B82138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50182D-FEEA-4895-F45A-A635C9FE3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</a:t>
            </a:r>
            <a:endParaRPr lang="en-GB" dirty="0"/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A73A39CF-71E9-702C-39B3-087F8E0E90A8}"/>
              </a:ext>
            </a:extLst>
          </p:cNvPr>
          <p:cNvGraphicFramePr/>
          <p:nvPr/>
        </p:nvGraphicFramePr>
        <p:xfrm>
          <a:off x="1380931" y="1484312"/>
          <a:ext cx="10074468" cy="4505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02873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0D5BA-D9D9-9F97-7AF1-5F83438B1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feil: nach unten 29">
            <a:extLst>
              <a:ext uri="{FF2B5EF4-FFF2-40B4-BE49-F238E27FC236}">
                <a16:creationId xmlns:a16="http://schemas.microsoft.com/office/drawing/2014/main" id="{E7D84F10-D21C-1F9C-83E0-05CF8AF4DA26}"/>
              </a:ext>
            </a:extLst>
          </p:cNvPr>
          <p:cNvSpPr/>
          <p:nvPr/>
        </p:nvSpPr>
        <p:spPr>
          <a:xfrm>
            <a:off x="1684361" y="1268784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FED0AF-1777-FCA4-0C05-FCBC8235C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startup.sh</a:t>
            </a:r>
            <a:endParaRPr lang="en-GB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1E2659B-DA2D-069B-4A1C-BDDFF92B6D86}"/>
              </a:ext>
            </a:extLst>
          </p:cNvPr>
          <p:cNvSpPr/>
          <p:nvPr/>
        </p:nvSpPr>
        <p:spPr>
          <a:xfrm>
            <a:off x="550089" y="1674666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folder_setup.sh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CF9606B-5795-8B57-D332-9F4458937814}"/>
              </a:ext>
            </a:extLst>
          </p:cNvPr>
          <p:cNvSpPr/>
          <p:nvPr/>
        </p:nvSpPr>
        <p:spPr>
          <a:xfrm>
            <a:off x="550089" y="3974954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goto_scripts.sh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79250A4-B2AF-5A33-12AE-B64DD6FF4A8A}"/>
              </a:ext>
            </a:extLst>
          </p:cNvPr>
          <p:cNvSpPr/>
          <p:nvPr/>
        </p:nvSpPr>
        <p:spPr>
          <a:xfrm>
            <a:off x="550089" y="4741717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save_config.sh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231C1F4-A6A1-5A69-8D18-FAF3AEF02DCF}"/>
              </a:ext>
            </a:extLst>
          </p:cNvPr>
          <p:cNvSpPr/>
          <p:nvPr/>
        </p:nvSpPr>
        <p:spPr>
          <a:xfrm>
            <a:off x="550089" y="3208191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rpki_config.sh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318984A-0A2C-B39E-DDEC-47547B3A5088}"/>
              </a:ext>
            </a:extLst>
          </p:cNvPr>
          <p:cNvSpPr/>
          <p:nvPr/>
        </p:nvSpPr>
        <p:spPr>
          <a:xfrm>
            <a:off x="550089" y="2441428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dns_config.sh</a:t>
            </a:r>
          </a:p>
        </p:txBody>
      </p:sp>
    </p:spTree>
    <p:extLst>
      <p:ext uri="{BB962C8B-B14F-4D97-AF65-F5344CB8AC3E}">
        <p14:creationId xmlns:p14="http://schemas.microsoft.com/office/powerpoint/2010/main" val="136358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8B819-4B5C-F8CB-3F43-9F83F74DB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feil: nach unten 29">
            <a:extLst>
              <a:ext uri="{FF2B5EF4-FFF2-40B4-BE49-F238E27FC236}">
                <a16:creationId xmlns:a16="http://schemas.microsoft.com/office/drawing/2014/main" id="{E8ABC059-5E5F-BC2B-F82F-432A9AEF8BFB}"/>
              </a:ext>
            </a:extLst>
          </p:cNvPr>
          <p:cNvSpPr/>
          <p:nvPr/>
        </p:nvSpPr>
        <p:spPr>
          <a:xfrm>
            <a:off x="1684361" y="1268784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A26BF38-4744-F210-7D71-4C49FEFFE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startup.sh</a:t>
            </a:r>
            <a:endParaRPr lang="en-GB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F2E3B2F-D4A9-F132-DD8E-C5F1B4B9DF12}"/>
              </a:ext>
            </a:extLst>
          </p:cNvPr>
          <p:cNvSpPr/>
          <p:nvPr/>
        </p:nvSpPr>
        <p:spPr>
          <a:xfrm>
            <a:off x="550089" y="1674666"/>
            <a:ext cx="2552700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folder_setup.sh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C4A7B13-0069-9AA6-5C50-943C4BE471D0}"/>
              </a:ext>
            </a:extLst>
          </p:cNvPr>
          <p:cNvSpPr/>
          <p:nvPr/>
        </p:nvSpPr>
        <p:spPr>
          <a:xfrm>
            <a:off x="550089" y="3974954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goto_scripts.sh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C51A98F-DE07-9E99-2E95-CD9741F769EB}"/>
              </a:ext>
            </a:extLst>
          </p:cNvPr>
          <p:cNvSpPr/>
          <p:nvPr/>
        </p:nvSpPr>
        <p:spPr>
          <a:xfrm>
            <a:off x="550089" y="4741717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save_config.sh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AA6691D-2972-1A67-781F-A5010541E86D}"/>
              </a:ext>
            </a:extLst>
          </p:cNvPr>
          <p:cNvSpPr/>
          <p:nvPr/>
        </p:nvSpPr>
        <p:spPr>
          <a:xfrm>
            <a:off x="550089" y="3208191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rpki_config.sh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19922EC-93C7-03E0-7709-5E641704A1A7}"/>
              </a:ext>
            </a:extLst>
          </p:cNvPr>
          <p:cNvSpPr/>
          <p:nvPr/>
        </p:nvSpPr>
        <p:spPr>
          <a:xfrm>
            <a:off x="550089" y="2441428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dns_config.sh</a:t>
            </a:r>
          </a:p>
        </p:txBody>
      </p:sp>
    </p:spTree>
    <p:extLst>
      <p:ext uri="{BB962C8B-B14F-4D97-AF65-F5344CB8AC3E}">
        <p14:creationId xmlns:p14="http://schemas.microsoft.com/office/powerpoint/2010/main" val="4105206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A18E0-F157-9C03-1F1A-87AFAB40A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feil: nach unten 29">
            <a:extLst>
              <a:ext uri="{FF2B5EF4-FFF2-40B4-BE49-F238E27FC236}">
                <a16:creationId xmlns:a16="http://schemas.microsoft.com/office/drawing/2014/main" id="{983E171B-6413-AB2D-98D0-BBC656634E99}"/>
              </a:ext>
            </a:extLst>
          </p:cNvPr>
          <p:cNvSpPr/>
          <p:nvPr/>
        </p:nvSpPr>
        <p:spPr>
          <a:xfrm>
            <a:off x="1684361" y="1268784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1E525A9-1DCC-6AB0-3DB7-759214C68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startup.sh</a:t>
            </a:r>
            <a:endParaRPr lang="en-GB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FA5C590-3989-BEB9-9487-13416EC240D2}"/>
              </a:ext>
            </a:extLst>
          </p:cNvPr>
          <p:cNvSpPr/>
          <p:nvPr/>
        </p:nvSpPr>
        <p:spPr>
          <a:xfrm>
            <a:off x="550089" y="1674666"/>
            <a:ext cx="2552700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folder_setup.sh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5C08703-23F3-5F31-BD76-5314C269F08B}"/>
              </a:ext>
            </a:extLst>
          </p:cNvPr>
          <p:cNvSpPr/>
          <p:nvPr/>
        </p:nvSpPr>
        <p:spPr>
          <a:xfrm>
            <a:off x="550089" y="3974954"/>
            <a:ext cx="2552700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goto_scripts.sh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1427E82-DC3E-039F-8EB9-AD4BB945EA51}"/>
              </a:ext>
            </a:extLst>
          </p:cNvPr>
          <p:cNvSpPr/>
          <p:nvPr/>
        </p:nvSpPr>
        <p:spPr>
          <a:xfrm>
            <a:off x="550089" y="4741717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save_config.sh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630BCCC-0374-6BE1-18A9-E5059D27FAD9}"/>
              </a:ext>
            </a:extLst>
          </p:cNvPr>
          <p:cNvSpPr/>
          <p:nvPr/>
        </p:nvSpPr>
        <p:spPr>
          <a:xfrm>
            <a:off x="550089" y="3208191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rpki_config.sh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CF9A5D2-2DD4-F26D-24AD-D8CF349610F7}"/>
              </a:ext>
            </a:extLst>
          </p:cNvPr>
          <p:cNvSpPr/>
          <p:nvPr/>
        </p:nvSpPr>
        <p:spPr>
          <a:xfrm>
            <a:off x="550089" y="2441428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dns_config.sh</a:t>
            </a:r>
          </a:p>
        </p:txBody>
      </p:sp>
    </p:spTree>
    <p:extLst>
      <p:ext uri="{BB962C8B-B14F-4D97-AF65-F5344CB8AC3E}">
        <p14:creationId xmlns:p14="http://schemas.microsoft.com/office/powerpoint/2010/main" val="7971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E07296-9CF4-DEF5-F277-1E2CCD1FB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feil: nach unten 29">
            <a:extLst>
              <a:ext uri="{FF2B5EF4-FFF2-40B4-BE49-F238E27FC236}">
                <a16:creationId xmlns:a16="http://schemas.microsoft.com/office/drawing/2014/main" id="{9EAD6132-AE71-9142-F965-EEC28CC590F1}"/>
              </a:ext>
            </a:extLst>
          </p:cNvPr>
          <p:cNvSpPr/>
          <p:nvPr/>
        </p:nvSpPr>
        <p:spPr>
          <a:xfrm>
            <a:off x="1684361" y="1268784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2D9EEC-9875-6A61-7CAE-AA3EBDD80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startup.sh</a:t>
            </a:r>
            <a:endParaRPr lang="en-GB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0E677B2-59C8-19B2-3CB2-9039D78EA880}"/>
              </a:ext>
            </a:extLst>
          </p:cNvPr>
          <p:cNvSpPr/>
          <p:nvPr/>
        </p:nvSpPr>
        <p:spPr>
          <a:xfrm>
            <a:off x="550089" y="1674666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folder_setup.sh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9FCD858-369F-5BD5-4B02-C79B69EFAEDF}"/>
              </a:ext>
            </a:extLst>
          </p:cNvPr>
          <p:cNvSpPr/>
          <p:nvPr/>
        </p:nvSpPr>
        <p:spPr>
          <a:xfrm>
            <a:off x="3321858" y="4741716"/>
            <a:ext cx="3049585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container_setup.sh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8377791-7E92-6A16-9BF0-390D3173F28E}"/>
              </a:ext>
            </a:extLst>
          </p:cNvPr>
          <p:cNvSpPr/>
          <p:nvPr/>
        </p:nvSpPr>
        <p:spPr>
          <a:xfrm>
            <a:off x="3321857" y="3974954"/>
            <a:ext cx="3049586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connect_l3_host_router.sh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14771F8-9388-9612-E210-D850CCBE9C47}"/>
              </a:ext>
            </a:extLst>
          </p:cNvPr>
          <p:cNvSpPr/>
          <p:nvPr/>
        </p:nvSpPr>
        <p:spPr>
          <a:xfrm>
            <a:off x="550089" y="3974954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goto_scripts.sh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84E8990-7249-4819-9F14-4CC09632392A}"/>
              </a:ext>
            </a:extLst>
          </p:cNvPr>
          <p:cNvSpPr/>
          <p:nvPr/>
        </p:nvSpPr>
        <p:spPr>
          <a:xfrm>
            <a:off x="550089" y="4741717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save_config.sh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942F3EA-C6AC-A5F8-DB94-8E0378E0E1FC}"/>
              </a:ext>
            </a:extLst>
          </p:cNvPr>
          <p:cNvSpPr/>
          <p:nvPr/>
        </p:nvSpPr>
        <p:spPr>
          <a:xfrm>
            <a:off x="550089" y="3208191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rpki_config.sh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9212CDA-E9C0-CA79-D461-F3BAF08E521A}"/>
              </a:ext>
            </a:extLst>
          </p:cNvPr>
          <p:cNvSpPr/>
          <p:nvPr/>
        </p:nvSpPr>
        <p:spPr>
          <a:xfrm>
            <a:off x="550089" y="2441428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dns_config.sh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976B319-14F5-08C2-FC09-4AB427E13124}"/>
              </a:ext>
            </a:extLst>
          </p:cNvPr>
          <p:cNvSpPr/>
          <p:nvPr/>
        </p:nvSpPr>
        <p:spPr>
          <a:xfrm>
            <a:off x="3321864" y="3208192"/>
            <a:ext cx="3049586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connect_l2_network.sh</a:t>
            </a:r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1CAE3E7-0E3C-8760-CB8E-B769403E0274}"/>
              </a:ext>
            </a:extLst>
          </p:cNvPr>
          <p:cNvSpPr/>
          <p:nvPr/>
        </p:nvSpPr>
        <p:spPr>
          <a:xfrm>
            <a:off x="3321856" y="2441427"/>
            <a:ext cx="3049587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connect_internal_routers.sh</a:t>
            </a:r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13B2FF-5814-6B51-ED8A-423792090702}"/>
              </a:ext>
            </a:extLst>
          </p:cNvPr>
          <p:cNvSpPr/>
          <p:nvPr/>
        </p:nvSpPr>
        <p:spPr>
          <a:xfrm>
            <a:off x="3321858" y="1674665"/>
            <a:ext cx="3049588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connect_external_routers.sh</a:t>
            </a:r>
            <a:endParaRPr lang="de-DE" dirty="0"/>
          </a:p>
        </p:txBody>
      </p:sp>
      <p:sp>
        <p:nvSpPr>
          <p:cNvPr id="27" name="Pfeil: gebogen 26">
            <a:extLst>
              <a:ext uri="{FF2B5EF4-FFF2-40B4-BE49-F238E27FC236}">
                <a16:creationId xmlns:a16="http://schemas.microsoft.com/office/drawing/2014/main" id="{40B2F1E2-7A1E-26BB-C718-87A4FCFD5D52}"/>
              </a:ext>
            </a:extLst>
          </p:cNvPr>
          <p:cNvSpPr/>
          <p:nvPr/>
        </p:nvSpPr>
        <p:spPr>
          <a:xfrm rot="10800000" flipH="1">
            <a:off x="2550894" y="4821432"/>
            <a:ext cx="1541930" cy="1453810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652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48AAC-7AF1-D7DC-0F24-98030DDF2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feil: nach unten 29">
            <a:extLst>
              <a:ext uri="{FF2B5EF4-FFF2-40B4-BE49-F238E27FC236}">
                <a16:creationId xmlns:a16="http://schemas.microsoft.com/office/drawing/2014/main" id="{36DEE355-D227-F8BA-27BC-8AD33CE1BD12}"/>
              </a:ext>
            </a:extLst>
          </p:cNvPr>
          <p:cNvSpPr/>
          <p:nvPr/>
        </p:nvSpPr>
        <p:spPr>
          <a:xfrm>
            <a:off x="1684361" y="1268784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7FE4A6-69D3-EF5C-A9AB-62564D1A5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startup.sh</a:t>
            </a:r>
            <a:endParaRPr lang="en-GB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4392A9A-0B5A-B9E7-950E-94807BF93038}"/>
              </a:ext>
            </a:extLst>
          </p:cNvPr>
          <p:cNvSpPr/>
          <p:nvPr/>
        </p:nvSpPr>
        <p:spPr>
          <a:xfrm>
            <a:off x="550089" y="1674666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folder_setup.sh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A7086C7-687B-ACAD-9424-F12C46588F8B}"/>
              </a:ext>
            </a:extLst>
          </p:cNvPr>
          <p:cNvSpPr/>
          <p:nvPr/>
        </p:nvSpPr>
        <p:spPr>
          <a:xfrm>
            <a:off x="3321858" y="4741716"/>
            <a:ext cx="3049585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container_setup.sh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6A8C355-0E17-49B3-36A2-D3D98A0B2273}"/>
              </a:ext>
            </a:extLst>
          </p:cNvPr>
          <p:cNvSpPr/>
          <p:nvPr/>
        </p:nvSpPr>
        <p:spPr>
          <a:xfrm>
            <a:off x="3321857" y="3974954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connect_l3_host_router.sh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76CA27D-7509-5B96-2999-E67C748D74E9}"/>
              </a:ext>
            </a:extLst>
          </p:cNvPr>
          <p:cNvSpPr/>
          <p:nvPr/>
        </p:nvSpPr>
        <p:spPr>
          <a:xfrm>
            <a:off x="550089" y="3974954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goto_scripts.sh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6A5C284-85F6-78F2-1372-30FBA6DA4132}"/>
              </a:ext>
            </a:extLst>
          </p:cNvPr>
          <p:cNvSpPr/>
          <p:nvPr/>
        </p:nvSpPr>
        <p:spPr>
          <a:xfrm>
            <a:off x="550089" y="4741717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save_config.sh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ACB1223-91B2-DAC2-3BA7-362BA2AE96A6}"/>
              </a:ext>
            </a:extLst>
          </p:cNvPr>
          <p:cNvSpPr/>
          <p:nvPr/>
        </p:nvSpPr>
        <p:spPr>
          <a:xfrm>
            <a:off x="550089" y="3208191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rpki_config.sh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779A22B-5630-5E66-6BB0-FC22382B0592}"/>
              </a:ext>
            </a:extLst>
          </p:cNvPr>
          <p:cNvSpPr/>
          <p:nvPr/>
        </p:nvSpPr>
        <p:spPr>
          <a:xfrm>
            <a:off x="550089" y="2441428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dns_config.sh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46255EF1-E877-F46A-0A5C-80D7349611ED}"/>
              </a:ext>
            </a:extLst>
          </p:cNvPr>
          <p:cNvSpPr/>
          <p:nvPr/>
        </p:nvSpPr>
        <p:spPr>
          <a:xfrm>
            <a:off x="3321864" y="3208192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connect_l2_network.sh</a:t>
            </a:r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E889D00-6A5F-E1A9-908B-1A7FDC9EBB1D}"/>
              </a:ext>
            </a:extLst>
          </p:cNvPr>
          <p:cNvSpPr/>
          <p:nvPr/>
        </p:nvSpPr>
        <p:spPr>
          <a:xfrm>
            <a:off x="3321856" y="2441427"/>
            <a:ext cx="3049587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connect_internal_routers.sh</a:t>
            </a:r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EE4145E-488F-FC2E-C91D-4E08F7995621}"/>
              </a:ext>
            </a:extLst>
          </p:cNvPr>
          <p:cNvSpPr/>
          <p:nvPr/>
        </p:nvSpPr>
        <p:spPr>
          <a:xfrm>
            <a:off x="3321858" y="1674665"/>
            <a:ext cx="3049588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connect_external_routers.sh</a:t>
            </a:r>
            <a:endParaRPr lang="de-DE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373FBB6-CAEC-BC20-1E8D-A2C5C3C51B31}"/>
              </a:ext>
            </a:extLst>
          </p:cNvPr>
          <p:cNvSpPr/>
          <p:nvPr/>
        </p:nvSpPr>
        <p:spPr>
          <a:xfrm>
            <a:off x="6590522" y="1674666"/>
            <a:ext cx="2354264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configure_ssh.sh</a:t>
            </a:r>
            <a:endParaRPr lang="de-DE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8B57FB0-CAB4-D141-068B-BD756860DF88}"/>
              </a:ext>
            </a:extLst>
          </p:cNvPr>
          <p:cNvSpPr/>
          <p:nvPr/>
        </p:nvSpPr>
        <p:spPr>
          <a:xfrm>
            <a:off x="6590522" y="246444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connect_services.sh</a:t>
            </a:r>
            <a:endParaRPr lang="de-DE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00E2851F-2EC1-D448-B62A-1F9AAAFE0479}"/>
              </a:ext>
            </a:extLst>
          </p:cNvPr>
          <p:cNvSpPr/>
          <p:nvPr/>
        </p:nvSpPr>
        <p:spPr>
          <a:xfrm>
            <a:off x="6590522" y="3237162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layer2_config.sh</a:t>
            </a:r>
            <a:endParaRPr lang="de-DE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764A633A-35FA-6712-DB09-E800ACFF010B}"/>
              </a:ext>
            </a:extLst>
          </p:cNvPr>
          <p:cNvSpPr/>
          <p:nvPr/>
        </p:nvSpPr>
        <p:spPr>
          <a:xfrm>
            <a:off x="6590522" y="400273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router_config.sh</a:t>
            </a:r>
            <a:endParaRPr lang="de-DE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057BF56-7608-39D5-E42C-CE809883631D}"/>
              </a:ext>
            </a:extLst>
          </p:cNvPr>
          <p:cNvSpPr/>
          <p:nvPr/>
        </p:nvSpPr>
        <p:spPr>
          <a:xfrm>
            <a:off x="6590522" y="4772079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mpls_setup.sh</a:t>
            </a:r>
            <a:endParaRPr lang="de-DE" dirty="0"/>
          </a:p>
        </p:txBody>
      </p:sp>
      <p:sp>
        <p:nvSpPr>
          <p:cNvPr id="27" name="Pfeil: gebogen 26">
            <a:extLst>
              <a:ext uri="{FF2B5EF4-FFF2-40B4-BE49-F238E27FC236}">
                <a16:creationId xmlns:a16="http://schemas.microsoft.com/office/drawing/2014/main" id="{4DE660D7-1A5C-34A8-C948-786E0343C23A}"/>
              </a:ext>
            </a:extLst>
          </p:cNvPr>
          <p:cNvSpPr/>
          <p:nvPr/>
        </p:nvSpPr>
        <p:spPr>
          <a:xfrm rot="10800000" flipH="1">
            <a:off x="2550894" y="4821432"/>
            <a:ext cx="1541930" cy="1453810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Pfeil: gebogen 28">
            <a:extLst>
              <a:ext uri="{FF2B5EF4-FFF2-40B4-BE49-F238E27FC236}">
                <a16:creationId xmlns:a16="http://schemas.microsoft.com/office/drawing/2014/main" id="{54367C25-7428-4678-5039-791CC2AB9BBF}"/>
              </a:ext>
            </a:extLst>
          </p:cNvPr>
          <p:cNvSpPr/>
          <p:nvPr/>
        </p:nvSpPr>
        <p:spPr>
          <a:xfrm rot="10800000" flipH="1" flipV="1">
            <a:off x="5798915" y="787792"/>
            <a:ext cx="1541930" cy="1572273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44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D31FB-0B61-01BE-DA6A-4A699223E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feil: nach unten 29">
            <a:extLst>
              <a:ext uri="{FF2B5EF4-FFF2-40B4-BE49-F238E27FC236}">
                <a16:creationId xmlns:a16="http://schemas.microsoft.com/office/drawing/2014/main" id="{65EECF2D-2CD4-33CC-9FFD-E4B48E59784B}"/>
              </a:ext>
            </a:extLst>
          </p:cNvPr>
          <p:cNvSpPr/>
          <p:nvPr/>
        </p:nvSpPr>
        <p:spPr>
          <a:xfrm>
            <a:off x="1684361" y="1268784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8B50A15-8083-739D-A7A3-69A852F08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startup.sh</a:t>
            </a:r>
            <a:endParaRPr lang="en-GB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1FDE3E1-6810-B461-AA5D-7E9842CD8227}"/>
              </a:ext>
            </a:extLst>
          </p:cNvPr>
          <p:cNvSpPr/>
          <p:nvPr/>
        </p:nvSpPr>
        <p:spPr>
          <a:xfrm>
            <a:off x="550089" y="1674666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folder_setup.sh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8DD3BBA-85F1-70B7-79A0-F55C8A953844}"/>
              </a:ext>
            </a:extLst>
          </p:cNvPr>
          <p:cNvSpPr/>
          <p:nvPr/>
        </p:nvSpPr>
        <p:spPr>
          <a:xfrm>
            <a:off x="3321858" y="4741716"/>
            <a:ext cx="3049585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container_setup.sh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F6D26C7-8356-C9CD-A897-63EF54702E4C}"/>
              </a:ext>
            </a:extLst>
          </p:cNvPr>
          <p:cNvSpPr/>
          <p:nvPr/>
        </p:nvSpPr>
        <p:spPr>
          <a:xfrm>
            <a:off x="3321857" y="3974954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connect_l3_host_router.sh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C8C3EBF-6954-8977-B2C0-E29F6952CA4E}"/>
              </a:ext>
            </a:extLst>
          </p:cNvPr>
          <p:cNvSpPr/>
          <p:nvPr/>
        </p:nvSpPr>
        <p:spPr>
          <a:xfrm>
            <a:off x="550089" y="3974954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goto_scripts.sh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5FDB8A5-4984-91DF-BFE7-0220EBCA0B38}"/>
              </a:ext>
            </a:extLst>
          </p:cNvPr>
          <p:cNvSpPr/>
          <p:nvPr/>
        </p:nvSpPr>
        <p:spPr>
          <a:xfrm>
            <a:off x="550089" y="4741717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save_config.sh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415A85-DCC4-1419-CD71-11E41568D9A0}"/>
              </a:ext>
            </a:extLst>
          </p:cNvPr>
          <p:cNvSpPr/>
          <p:nvPr/>
        </p:nvSpPr>
        <p:spPr>
          <a:xfrm>
            <a:off x="550089" y="3208191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rpki_config.sh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9B2A6257-ACB0-CCF5-A266-3076F17A54CF}"/>
              </a:ext>
            </a:extLst>
          </p:cNvPr>
          <p:cNvSpPr/>
          <p:nvPr/>
        </p:nvSpPr>
        <p:spPr>
          <a:xfrm>
            <a:off x="550089" y="2441428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dns_config.sh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82EB700-0FAF-DAB4-531E-78A21384C7B4}"/>
              </a:ext>
            </a:extLst>
          </p:cNvPr>
          <p:cNvSpPr/>
          <p:nvPr/>
        </p:nvSpPr>
        <p:spPr>
          <a:xfrm>
            <a:off x="3321864" y="3208192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connect_l2_network.sh</a:t>
            </a:r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3F1722F-3A64-FD67-C416-0FA883551266}"/>
              </a:ext>
            </a:extLst>
          </p:cNvPr>
          <p:cNvSpPr/>
          <p:nvPr/>
        </p:nvSpPr>
        <p:spPr>
          <a:xfrm>
            <a:off x="3321856" y="2441427"/>
            <a:ext cx="3049587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connect_internal_routers.sh</a:t>
            </a:r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01AD509E-00C7-CAEB-D202-18B71D8E008F}"/>
              </a:ext>
            </a:extLst>
          </p:cNvPr>
          <p:cNvSpPr/>
          <p:nvPr/>
        </p:nvSpPr>
        <p:spPr>
          <a:xfrm>
            <a:off x="3321858" y="1674665"/>
            <a:ext cx="3049588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connect_external_routers.sh</a:t>
            </a:r>
            <a:endParaRPr lang="de-DE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7714405-3578-0C45-75F4-188FEFA2DDEC}"/>
              </a:ext>
            </a:extLst>
          </p:cNvPr>
          <p:cNvSpPr/>
          <p:nvPr/>
        </p:nvSpPr>
        <p:spPr>
          <a:xfrm>
            <a:off x="6590522" y="1674666"/>
            <a:ext cx="2354264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configure_ssh.sh</a:t>
            </a:r>
            <a:endParaRPr lang="de-DE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82DF16D-C4BC-1ECF-2CCF-96EC6B85DBC1}"/>
              </a:ext>
            </a:extLst>
          </p:cNvPr>
          <p:cNvSpPr/>
          <p:nvPr/>
        </p:nvSpPr>
        <p:spPr>
          <a:xfrm>
            <a:off x="6590522" y="246444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connect_services.sh</a:t>
            </a:r>
            <a:endParaRPr lang="de-DE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63EFE7E-C04C-1D21-1339-826B172EAB91}"/>
              </a:ext>
            </a:extLst>
          </p:cNvPr>
          <p:cNvSpPr/>
          <p:nvPr/>
        </p:nvSpPr>
        <p:spPr>
          <a:xfrm>
            <a:off x="6590522" y="3237162"/>
            <a:ext cx="2354264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layer2_config.sh</a:t>
            </a:r>
            <a:endParaRPr lang="de-DE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3AC1B4A-FBA3-F17F-5E9D-3AEC964050FD}"/>
              </a:ext>
            </a:extLst>
          </p:cNvPr>
          <p:cNvSpPr/>
          <p:nvPr/>
        </p:nvSpPr>
        <p:spPr>
          <a:xfrm>
            <a:off x="6590522" y="400273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router_config.sh</a:t>
            </a:r>
            <a:endParaRPr lang="de-DE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33E242B-ACCD-BCF0-6740-35F429854021}"/>
              </a:ext>
            </a:extLst>
          </p:cNvPr>
          <p:cNvSpPr/>
          <p:nvPr/>
        </p:nvSpPr>
        <p:spPr>
          <a:xfrm>
            <a:off x="6590522" y="4772079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mpls_setup.sh</a:t>
            </a:r>
            <a:endParaRPr lang="de-DE" dirty="0"/>
          </a:p>
        </p:txBody>
      </p:sp>
      <p:sp>
        <p:nvSpPr>
          <p:cNvPr id="27" name="Pfeil: gebogen 26">
            <a:extLst>
              <a:ext uri="{FF2B5EF4-FFF2-40B4-BE49-F238E27FC236}">
                <a16:creationId xmlns:a16="http://schemas.microsoft.com/office/drawing/2014/main" id="{6C6CBFD2-EE34-DB70-811D-522F538A6849}"/>
              </a:ext>
            </a:extLst>
          </p:cNvPr>
          <p:cNvSpPr/>
          <p:nvPr/>
        </p:nvSpPr>
        <p:spPr>
          <a:xfrm rot="10800000" flipH="1">
            <a:off x="2550894" y="4821432"/>
            <a:ext cx="1541930" cy="1453810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Pfeil: gebogen 28">
            <a:extLst>
              <a:ext uri="{FF2B5EF4-FFF2-40B4-BE49-F238E27FC236}">
                <a16:creationId xmlns:a16="http://schemas.microsoft.com/office/drawing/2014/main" id="{20F1FFDE-0FF6-3146-8929-0250B667DD34}"/>
              </a:ext>
            </a:extLst>
          </p:cNvPr>
          <p:cNvSpPr/>
          <p:nvPr/>
        </p:nvSpPr>
        <p:spPr>
          <a:xfrm rot="10800000" flipH="1" flipV="1">
            <a:off x="5798915" y="787792"/>
            <a:ext cx="1541930" cy="1572273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430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8AA6E-124C-3A56-AC04-A8894E603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feil: nach unten 29">
            <a:extLst>
              <a:ext uri="{FF2B5EF4-FFF2-40B4-BE49-F238E27FC236}">
                <a16:creationId xmlns:a16="http://schemas.microsoft.com/office/drawing/2014/main" id="{897FFA78-6C52-B0CA-1534-D7472EC256BB}"/>
              </a:ext>
            </a:extLst>
          </p:cNvPr>
          <p:cNvSpPr/>
          <p:nvPr/>
        </p:nvSpPr>
        <p:spPr>
          <a:xfrm>
            <a:off x="1684361" y="1268784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56D32E4-1291-3669-AD7B-6E05D8A2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startup.sh</a:t>
            </a:r>
            <a:endParaRPr lang="en-GB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D5DA7D2-B2C8-A491-5812-57FCDF3DE106}"/>
              </a:ext>
            </a:extLst>
          </p:cNvPr>
          <p:cNvSpPr/>
          <p:nvPr/>
        </p:nvSpPr>
        <p:spPr>
          <a:xfrm>
            <a:off x="550089" y="1674666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folder_setup.sh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C94F4D5-2761-55E6-F610-1A70DE2841C3}"/>
              </a:ext>
            </a:extLst>
          </p:cNvPr>
          <p:cNvSpPr/>
          <p:nvPr/>
        </p:nvSpPr>
        <p:spPr>
          <a:xfrm>
            <a:off x="3321858" y="4741716"/>
            <a:ext cx="3049585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container_setup.sh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5F54715-574B-10EC-C69C-9ACA4B3EDE1F}"/>
              </a:ext>
            </a:extLst>
          </p:cNvPr>
          <p:cNvSpPr/>
          <p:nvPr/>
        </p:nvSpPr>
        <p:spPr>
          <a:xfrm>
            <a:off x="3321857" y="3974954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connect_l3_host_router.sh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38FEE93-519E-6946-30C5-2027671B4CB6}"/>
              </a:ext>
            </a:extLst>
          </p:cNvPr>
          <p:cNvSpPr/>
          <p:nvPr/>
        </p:nvSpPr>
        <p:spPr>
          <a:xfrm>
            <a:off x="550089" y="3974954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goto_scripts.sh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BE3CE42-5C80-3423-CA5C-78BE2FD6C452}"/>
              </a:ext>
            </a:extLst>
          </p:cNvPr>
          <p:cNvSpPr/>
          <p:nvPr/>
        </p:nvSpPr>
        <p:spPr>
          <a:xfrm>
            <a:off x="550089" y="4741717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save_config.sh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76E594F-775D-45C8-6E9B-FBB3948246E3}"/>
              </a:ext>
            </a:extLst>
          </p:cNvPr>
          <p:cNvSpPr/>
          <p:nvPr/>
        </p:nvSpPr>
        <p:spPr>
          <a:xfrm>
            <a:off x="550089" y="3208191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rpki_config.sh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062AC1D-4A68-6178-740C-C6F346B4A1ED}"/>
              </a:ext>
            </a:extLst>
          </p:cNvPr>
          <p:cNvSpPr/>
          <p:nvPr/>
        </p:nvSpPr>
        <p:spPr>
          <a:xfrm>
            <a:off x="550089" y="2441428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dns_config.sh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1A5A80D-9437-7564-9EE9-9C641303FF66}"/>
              </a:ext>
            </a:extLst>
          </p:cNvPr>
          <p:cNvSpPr/>
          <p:nvPr/>
        </p:nvSpPr>
        <p:spPr>
          <a:xfrm>
            <a:off x="3321864" y="3208192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connect_l2_network.sh</a:t>
            </a:r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89CB0DD-6AE1-C6BA-6CCC-183B2A2B306C}"/>
              </a:ext>
            </a:extLst>
          </p:cNvPr>
          <p:cNvSpPr/>
          <p:nvPr/>
        </p:nvSpPr>
        <p:spPr>
          <a:xfrm>
            <a:off x="3321856" y="2441427"/>
            <a:ext cx="3049587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connect_internal_routers.sh</a:t>
            </a:r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6809B13-A84E-17B5-457D-1F49885AF4EF}"/>
              </a:ext>
            </a:extLst>
          </p:cNvPr>
          <p:cNvSpPr/>
          <p:nvPr/>
        </p:nvSpPr>
        <p:spPr>
          <a:xfrm>
            <a:off x="3321858" y="1674665"/>
            <a:ext cx="3049588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connect_external_routers.sh</a:t>
            </a:r>
            <a:endParaRPr lang="de-DE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8DEB26D-1E9C-9C2A-4563-1C954EEF58A2}"/>
              </a:ext>
            </a:extLst>
          </p:cNvPr>
          <p:cNvSpPr/>
          <p:nvPr/>
        </p:nvSpPr>
        <p:spPr>
          <a:xfrm>
            <a:off x="6590522" y="1674666"/>
            <a:ext cx="2354264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configure_ssh.sh</a:t>
            </a:r>
            <a:endParaRPr lang="de-DE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86153ED-582D-A1F7-2732-8FCBCCB786D6}"/>
              </a:ext>
            </a:extLst>
          </p:cNvPr>
          <p:cNvSpPr/>
          <p:nvPr/>
        </p:nvSpPr>
        <p:spPr>
          <a:xfrm>
            <a:off x="6590522" y="246444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connect_services.sh</a:t>
            </a:r>
            <a:endParaRPr lang="de-DE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E82A46D-B768-2983-6A8C-61BD488F191A}"/>
              </a:ext>
            </a:extLst>
          </p:cNvPr>
          <p:cNvSpPr/>
          <p:nvPr/>
        </p:nvSpPr>
        <p:spPr>
          <a:xfrm>
            <a:off x="6590522" y="3237162"/>
            <a:ext cx="2354264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layer2_config.sh</a:t>
            </a:r>
            <a:endParaRPr lang="de-DE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DF5AC3E-715E-D8AA-E48C-CE497163F04A}"/>
              </a:ext>
            </a:extLst>
          </p:cNvPr>
          <p:cNvSpPr/>
          <p:nvPr/>
        </p:nvSpPr>
        <p:spPr>
          <a:xfrm>
            <a:off x="6590522" y="4002738"/>
            <a:ext cx="2354264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router_config.sh</a:t>
            </a:r>
            <a:endParaRPr lang="de-DE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60782B71-365D-F68F-5B09-009C5B9A8BDD}"/>
              </a:ext>
            </a:extLst>
          </p:cNvPr>
          <p:cNvSpPr/>
          <p:nvPr/>
        </p:nvSpPr>
        <p:spPr>
          <a:xfrm>
            <a:off x="6590522" y="4772079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mpls_setup.sh</a:t>
            </a:r>
            <a:endParaRPr lang="de-DE" dirty="0"/>
          </a:p>
        </p:txBody>
      </p:sp>
      <p:sp>
        <p:nvSpPr>
          <p:cNvPr id="27" name="Pfeil: gebogen 26">
            <a:extLst>
              <a:ext uri="{FF2B5EF4-FFF2-40B4-BE49-F238E27FC236}">
                <a16:creationId xmlns:a16="http://schemas.microsoft.com/office/drawing/2014/main" id="{AC302212-394F-B184-F2F1-7A43AB63C9A0}"/>
              </a:ext>
            </a:extLst>
          </p:cNvPr>
          <p:cNvSpPr/>
          <p:nvPr/>
        </p:nvSpPr>
        <p:spPr>
          <a:xfrm rot="10800000" flipH="1">
            <a:off x="2550894" y="4821432"/>
            <a:ext cx="1541930" cy="1453810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Pfeil: gebogen 28">
            <a:extLst>
              <a:ext uri="{FF2B5EF4-FFF2-40B4-BE49-F238E27FC236}">
                <a16:creationId xmlns:a16="http://schemas.microsoft.com/office/drawing/2014/main" id="{064EA29A-2E3D-0AC0-796F-3BA741C5576D}"/>
              </a:ext>
            </a:extLst>
          </p:cNvPr>
          <p:cNvSpPr/>
          <p:nvPr/>
        </p:nvSpPr>
        <p:spPr>
          <a:xfrm rot="10800000" flipH="1" flipV="1">
            <a:off x="5798915" y="787792"/>
            <a:ext cx="1541930" cy="1572273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875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23DA3-2B39-D287-1078-49E663F73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feil: nach unten 29">
            <a:extLst>
              <a:ext uri="{FF2B5EF4-FFF2-40B4-BE49-F238E27FC236}">
                <a16:creationId xmlns:a16="http://schemas.microsoft.com/office/drawing/2014/main" id="{16145E37-0C56-6019-42C4-953B20E78836}"/>
              </a:ext>
            </a:extLst>
          </p:cNvPr>
          <p:cNvSpPr/>
          <p:nvPr/>
        </p:nvSpPr>
        <p:spPr>
          <a:xfrm>
            <a:off x="1684361" y="1268784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DBF9FB-D472-3CBA-012D-22FEF4541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startup.sh</a:t>
            </a:r>
            <a:endParaRPr lang="en-GB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5675C77-E41D-2E47-BA17-0C0CF7DE85C8}"/>
              </a:ext>
            </a:extLst>
          </p:cNvPr>
          <p:cNvSpPr/>
          <p:nvPr/>
        </p:nvSpPr>
        <p:spPr>
          <a:xfrm>
            <a:off x="550089" y="1674666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folder_setup.sh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7CF3457-236F-0D12-FC0E-CB21A8E8A04C}"/>
              </a:ext>
            </a:extLst>
          </p:cNvPr>
          <p:cNvSpPr/>
          <p:nvPr/>
        </p:nvSpPr>
        <p:spPr>
          <a:xfrm>
            <a:off x="3321858" y="4741716"/>
            <a:ext cx="3049585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container_setup.sh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DDB96DA-100D-D14C-CF11-4C56E8284881}"/>
              </a:ext>
            </a:extLst>
          </p:cNvPr>
          <p:cNvSpPr/>
          <p:nvPr/>
        </p:nvSpPr>
        <p:spPr>
          <a:xfrm>
            <a:off x="3321857" y="3974954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connect_l3_host_router.sh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56E9934-A12C-115B-4364-931D5786B068}"/>
              </a:ext>
            </a:extLst>
          </p:cNvPr>
          <p:cNvSpPr/>
          <p:nvPr/>
        </p:nvSpPr>
        <p:spPr>
          <a:xfrm>
            <a:off x="550089" y="3974954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goto_scripts.sh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45B21D3-813D-A8FB-D4FC-E6F5A9B68497}"/>
              </a:ext>
            </a:extLst>
          </p:cNvPr>
          <p:cNvSpPr/>
          <p:nvPr/>
        </p:nvSpPr>
        <p:spPr>
          <a:xfrm>
            <a:off x="550089" y="4741717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save_config.sh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1CD3F58-F360-A211-3169-68053EDBDE1B}"/>
              </a:ext>
            </a:extLst>
          </p:cNvPr>
          <p:cNvSpPr/>
          <p:nvPr/>
        </p:nvSpPr>
        <p:spPr>
          <a:xfrm>
            <a:off x="550089" y="3208191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rpki_config.sh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19A6F17-41E3-7FA9-D8A3-2AF90A0DEEED}"/>
              </a:ext>
            </a:extLst>
          </p:cNvPr>
          <p:cNvSpPr/>
          <p:nvPr/>
        </p:nvSpPr>
        <p:spPr>
          <a:xfrm>
            <a:off x="550089" y="2441428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dns_config.sh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491812B-5B86-1DFF-4AA8-A33BD88F697A}"/>
              </a:ext>
            </a:extLst>
          </p:cNvPr>
          <p:cNvSpPr/>
          <p:nvPr/>
        </p:nvSpPr>
        <p:spPr>
          <a:xfrm>
            <a:off x="3321864" y="3208192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connect_l2_network.sh</a:t>
            </a:r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C9F2BEF-1184-BCE7-7877-60AC5CDFC699}"/>
              </a:ext>
            </a:extLst>
          </p:cNvPr>
          <p:cNvSpPr/>
          <p:nvPr/>
        </p:nvSpPr>
        <p:spPr>
          <a:xfrm>
            <a:off x="3321856" y="2441427"/>
            <a:ext cx="3049587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connect_internal_routers.sh</a:t>
            </a:r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0982EB9-1759-1801-658F-E09FD3780C46}"/>
              </a:ext>
            </a:extLst>
          </p:cNvPr>
          <p:cNvSpPr/>
          <p:nvPr/>
        </p:nvSpPr>
        <p:spPr>
          <a:xfrm>
            <a:off x="3321858" y="1674665"/>
            <a:ext cx="3049588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connect_external_routers.sh</a:t>
            </a:r>
            <a:endParaRPr lang="de-DE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263F1CB-8B87-D4A0-5882-916991EFC5D8}"/>
              </a:ext>
            </a:extLst>
          </p:cNvPr>
          <p:cNvSpPr/>
          <p:nvPr/>
        </p:nvSpPr>
        <p:spPr>
          <a:xfrm>
            <a:off x="6590522" y="1674666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configure_ssh.sh</a:t>
            </a:r>
            <a:endParaRPr lang="de-DE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84B021E-6C31-2556-89BE-876F77D0646C}"/>
              </a:ext>
            </a:extLst>
          </p:cNvPr>
          <p:cNvSpPr/>
          <p:nvPr/>
        </p:nvSpPr>
        <p:spPr>
          <a:xfrm>
            <a:off x="6590522" y="246444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connect_services.sh</a:t>
            </a:r>
            <a:endParaRPr lang="de-DE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04751C0-29E4-74F4-70E4-65761577207D}"/>
              </a:ext>
            </a:extLst>
          </p:cNvPr>
          <p:cNvSpPr/>
          <p:nvPr/>
        </p:nvSpPr>
        <p:spPr>
          <a:xfrm>
            <a:off x="6590522" y="3237162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layer2_config.sh</a:t>
            </a:r>
            <a:endParaRPr lang="de-DE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2353B0E2-1883-3A1A-AE2C-38B6A2E98CB6}"/>
              </a:ext>
            </a:extLst>
          </p:cNvPr>
          <p:cNvSpPr/>
          <p:nvPr/>
        </p:nvSpPr>
        <p:spPr>
          <a:xfrm>
            <a:off x="6590522" y="400273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router_config.sh</a:t>
            </a:r>
            <a:endParaRPr lang="de-DE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269FB49-45DC-FB11-02C8-CB93BBD65F07}"/>
              </a:ext>
            </a:extLst>
          </p:cNvPr>
          <p:cNvSpPr/>
          <p:nvPr/>
        </p:nvSpPr>
        <p:spPr>
          <a:xfrm>
            <a:off x="6590522" y="4772079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mpls_setup.sh</a:t>
            </a:r>
            <a:endParaRPr lang="de-DE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609FCB4A-A4F6-0AF7-2C8A-86EC0F6E332B}"/>
              </a:ext>
            </a:extLst>
          </p:cNvPr>
          <p:cNvSpPr/>
          <p:nvPr/>
        </p:nvSpPr>
        <p:spPr>
          <a:xfrm>
            <a:off x="9163855" y="4772079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rpki_</a:t>
            </a:r>
            <a:r>
              <a:rPr lang="en-US" dirty="0"/>
              <a:t>setup.sh</a:t>
            </a:r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FE72B0D4-7E15-A31A-95B2-A95499E58E1E}"/>
              </a:ext>
            </a:extLst>
          </p:cNvPr>
          <p:cNvSpPr/>
          <p:nvPr/>
        </p:nvSpPr>
        <p:spPr>
          <a:xfrm>
            <a:off x="9163855" y="4021685"/>
            <a:ext cx="2354264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website_setup.sh</a:t>
            </a:r>
            <a:endParaRPr lang="de-DE" dirty="0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86869FAD-4F88-E4FE-6949-8D7DE860BF42}"/>
              </a:ext>
            </a:extLst>
          </p:cNvPr>
          <p:cNvSpPr/>
          <p:nvPr/>
        </p:nvSpPr>
        <p:spPr>
          <a:xfrm>
            <a:off x="9163856" y="3237162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webserver_links.sh</a:t>
            </a:r>
            <a:endParaRPr lang="de-DE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8ECEC102-6E36-1281-3D87-6128BAFD6CC2}"/>
              </a:ext>
            </a:extLst>
          </p:cNvPr>
          <p:cNvSpPr/>
          <p:nvPr/>
        </p:nvSpPr>
        <p:spPr>
          <a:xfrm>
            <a:off x="9163855" y="246917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history_setup.sh</a:t>
            </a:r>
            <a:endParaRPr lang="de-DE" dirty="0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DEEA48C0-F9B4-846C-0AF3-9E2222034991}"/>
              </a:ext>
            </a:extLst>
          </p:cNvPr>
          <p:cNvSpPr/>
          <p:nvPr/>
        </p:nvSpPr>
        <p:spPr>
          <a:xfrm>
            <a:off x="9163855" y="1684655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hijack_config.ps</a:t>
            </a:r>
            <a:endParaRPr lang="de-DE" dirty="0"/>
          </a:p>
        </p:txBody>
      </p:sp>
      <p:sp>
        <p:nvSpPr>
          <p:cNvPr id="27" name="Pfeil: gebogen 26">
            <a:extLst>
              <a:ext uri="{FF2B5EF4-FFF2-40B4-BE49-F238E27FC236}">
                <a16:creationId xmlns:a16="http://schemas.microsoft.com/office/drawing/2014/main" id="{0668DC9F-DDFE-11E5-978F-497208061E8C}"/>
              </a:ext>
            </a:extLst>
          </p:cNvPr>
          <p:cNvSpPr/>
          <p:nvPr/>
        </p:nvSpPr>
        <p:spPr>
          <a:xfrm rot="10800000" flipH="1">
            <a:off x="2550894" y="4821432"/>
            <a:ext cx="1541930" cy="1453810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8" name="Pfeil: gebogen 27">
            <a:extLst>
              <a:ext uri="{FF2B5EF4-FFF2-40B4-BE49-F238E27FC236}">
                <a16:creationId xmlns:a16="http://schemas.microsoft.com/office/drawing/2014/main" id="{2CE32DC5-AE01-302A-9C5F-F7040735E001}"/>
              </a:ext>
            </a:extLst>
          </p:cNvPr>
          <p:cNvSpPr/>
          <p:nvPr/>
        </p:nvSpPr>
        <p:spPr>
          <a:xfrm rot="10800000" flipH="1">
            <a:off x="8392891" y="4917849"/>
            <a:ext cx="1541930" cy="1453810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Pfeil: gebogen 28">
            <a:extLst>
              <a:ext uri="{FF2B5EF4-FFF2-40B4-BE49-F238E27FC236}">
                <a16:creationId xmlns:a16="http://schemas.microsoft.com/office/drawing/2014/main" id="{9116E46E-35C4-9BB5-FDDE-D6B98CA46608}"/>
              </a:ext>
            </a:extLst>
          </p:cNvPr>
          <p:cNvSpPr/>
          <p:nvPr/>
        </p:nvSpPr>
        <p:spPr>
          <a:xfrm rot="10800000" flipH="1" flipV="1">
            <a:off x="5798915" y="787792"/>
            <a:ext cx="1541930" cy="1572273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1" name="Pfeil: nach unten 30">
            <a:extLst>
              <a:ext uri="{FF2B5EF4-FFF2-40B4-BE49-F238E27FC236}">
                <a16:creationId xmlns:a16="http://schemas.microsoft.com/office/drawing/2014/main" id="{A85F10F6-4E2E-01BE-8AD4-91209DE0B742}"/>
              </a:ext>
            </a:extLst>
          </p:cNvPr>
          <p:cNvSpPr/>
          <p:nvPr/>
        </p:nvSpPr>
        <p:spPr>
          <a:xfrm flipV="1">
            <a:off x="10191698" y="1268982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1645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A5891-5A15-050C-63D0-39BDC733F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feil: nach unten 29">
            <a:extLst>
              <a:ext uri="{FF2B5EF4-FFF2-40B4-BE49-F238E27FC236}">
                <a16:creationId xmlns:a16="http://schemas.microsoft.com/office/drawing/2014/main" id="{50DA26EF-6FE0-BD91-BB97-574CB131C501}"/>
              </a:ext>
            </a:extLst>
          </p:cNvPr>
          <p:cNvSpPr/>
          <p:nvPr/>
        </p:nvSpPr>
        <p:spPr>
          <a:xfrm>
            <a:off x="1684361" y="1268784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66B77E-3618-5C29-32D6-496224395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startup.sh</a:t>
            </a:r>
            <a:endParaRPr lang="en-GB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1820EEA-20C4-3A64-B8F3-9CFB23794D2E}"/>
              </a:ext>
            </a:extLst>
          </p:cNvPr>
          <p:cNvSpPr/>
          <p:nvPr/>
        </p:nvSpPr>
        <p:spPr>
          <a:xfrm>
            <a:off x="550089" y="1674666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folder_setup.sh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4BB291C-6DE1-A577-B1E5-B0F243B418AF}"/>
              </a:ext>
            </a:extLst>
          </p:cNvPr>
          <p:cNvSpPr/>
          <p:nvPr/>
        </p:nvSpPr>
        <p:spPr>
          <a:xfrm>
            <a:off x="3321858" y="4741716"/>
            <a:ext cx="3049585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container_setup.sh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3389678-9FB7-40CD-B3B5-8A5730BAF764}"/>
              </a:ext>
            </a:extLst>
          </p:cNvPr>
          <p:cNvSpPr/>
          <p:nvPr/>
        </p:nvSpPr>
        <p:spPr>
          <a:xfrm>
            <a:off x="3321857" y="3974954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connect_l3_host_router.sh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5BC1BA7-CF62-EE8C-E835-24440E490539}"/>
              </a:ext>
            </a:extLst>
          </p:cNvPr>
          <p:cNvSpPr/>
          <p:nvPr/>
        </p:nvSpPr>
        <p:spPr>
          <a:xfrm>
            <a:off x="550089" y="3974954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goto_scripts.sh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4BDAF53-80EE-C1BA-C2BA-290359B9529E}"/>
              </a:ext>
            </a:extLst>
          </p:cNvPr>
          <p:cNvSpPr/>
          <p:nvPr/>
        </p:nvSpPr>
        <p:spPr>
          <a:xfrm>
            <a:off x="550089" y="4741717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save_config.sh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CDF4F51-42EC-2E20-33E4-2AF0EB1A2109}"/>
              </a:ext>
            </a:extLst>
          </p:cNvPr>
          <p:cNvSpPr/>
          <p:nvPr/>
        </p:nvSpPr>
        <p:spPr>
          <a:xfrm>
            <a:off x="550089" y="3208191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rpki_config.sh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32EEE2C-BC6B-1216-1AF4-4EEDAFF7E1A8}"/>
              </a:ext>
            </a:extLst>
          </p:cNvPr>
          <p:cNvSpPr/>
          <p:nvPr/>
        </p:nvSpPr>
        <p:spPr>
          <a:xfrm>
            <a:off x="550089" y="2441428"/>
            <a:ext cx="2552700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dns_config.sh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6D83CDC-2560-23CA-50EA-B391F3A80F62}"/>
              </a:ext>
            </a:extLst>
          </p:cNvPr>
          <p:cNvSpPr/>
          <p:nvPr/>
        </p:nvSpPr>
        <p:spPr>
          <a:xfrm>
            <a:off x="3321864" y="3208192"/>
            <a:ext cx="3049586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connect_l2_network.sh</a:t>
            </a:r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00E73DE-F145-F547-CF30-2D7E7D14110E}"/>
              </a:ext>
            </a:extLst>
          </p:cNvPr>
          <p:cNvSpPr/>
          <p:nvPr/>
        </p:nvSpPr>
        <p:spPr>
          <a:xfrm>
            <a:off x="3321856" y="2441427"/>
            <a:ext cx="3049587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connect_internal_routers.sh</a:t>
            </a:r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E0926E4-C9CC-1104-A29E-B767E68DBF3F}"/>
              </a:ext>
            </a:extLst>
          </p:cNvPr>
          <p:cNvSpPr/>
          <p:nvPr/>
        </p:nvSpPr>
        <p:spPr>
          <a:xfrm>
            <a:off x="3321858" y="1674665"/>
            <a:ext cx="3049588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connect_external_routers.sh</a:t>
            </a:r>
            <a:endParaRPr lang="de-DE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872F4B8-CA33-30C4-2D97-F136FFA37D3C}"/>
              </a:ext>
            </a:extLst>
          </p:cNvPr>
          <p:cNvSpPr/>
          <p:nvPr/>
        </p:nvSpPr>
        <p:spPr>
          <a:xfrm>
            <a:off x="6590522" y="1674666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configure_ssh.sh</a:t>
            </a:r>
            <a:endParaRPr lang="de-DE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4CD172C-430D-E2E7-3704-FCCB052991DA}"/>
              </a:ext>
            </a:extLst>
          </p:cNvPr>
          <p:cNvSpPr/>
          <p:nvPr/>
        </p:nvSpPr>
        <p:spPr>
          <a:xfrm>
            <a:off x="6590522" y="246444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connect_services.sh</a:t>
            </a:r>
            <a:endParaRPr lang="de-DE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6E9A034-5B28-2611-F80C-AE0BCE421A46}"/>
              </a:ext>
            </a:extLst>
          </p:cNvPr>
          <p:cNvSpPr/>
          <p:nvPr/>
        </p:nvSpPr>
        <p:spPr>
          <a:xfrm>
            <a:off x="6590522" y="3237162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layer2_config.sh</a:t>
            </a:r>
            <a:endParaRPr lang="de-DE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B3A0793-4A7D-E471-8F8C-3041D337121E}"/>
              </a:ext>
            </a:extLst>
          </p:cNvPr>
          <p:cNvSpPr/>
          <p:nvPr/>
        </p:nvSpPr>
        <p:spPr>
          <a:xfrm>
            <a:off x="6590522" y="4002738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router_config.sh</a:t>
            </a:r>
            <a:endParaRPr lang="de-DE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629204-F814-EFD6-3200-93F0BE67C31F}"/>
              </a:ext>
            </a:extLst>
          </p:cNvPr>
          <p:cNvSpPr/>
          <p:nvPr/>
        </p:nvSpPr>
        <p:spPr>
          <a:xfrm>
            <a:off x="6590522" y="4772079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mpls_setup.sh</a:t>
            </a:r>
            <a:endParaRPr lang="de-DE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A40F0F3A-2828-50E6-EAA3-9B0B9B2D1BCA}"/>
              </a:ext>
            </a:extLst>
          </p:cNvPr>
          <p:cNvSpPr/>
          <p:nvPr/>
        </p:nvSpPr>
        <p:spPr>
          <a:xfrm>
            <a:off x="9163855" y="4772079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rpki_</a:t>
            </a:r>
            <a:r>
              <a:rPr lang="en-US" dirty="0"/>
              <a:t>setup.sh</a:t>
            </a:r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8B8FB617-CDDF-4630-9D31-F6568DD15EE5}"/>
              </a:ext>
            </a:extLst>
          </p:cNvPr>
          <p:cNvSpPr/>
          <p:nvPr/>
        </p:nvSpPr>
        <p:spPr>
          <a:xfrm>
            <a:off x="9163855" y="4021685"/>
            <a:ext cx="2354264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website_setup.sh</a:t>
            </a:r>
            <a:endParaRPr lang="de-DE" dirty="0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0DEC203F-84AD-BAB7-9684-3C397B2AA96B}"/>
              </a:ext>
            </a:extLst>
          </p:cNvPr>
          <p:cNvSpPr/>
          <p:nvPr/>
        </p:nvSpPr>
        <p:spPr>
          <a:xfrm>
            <a:off x="9163856" y="3237162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webserver_links.sh</a:t>
            </a:r>
            <a:endParaRPr lang="de-DE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BBF9FA8-B9B0-1F7A-B561-C374B298C4D7}"/>
              </a:ext>
            </a:extLst>
          </p:cNvPr>
          <p:cNvSpPr/>
          <p:nvPr/>
        </p:nvSpPr>
        <p:spPr>
          <a:xfrm>
            <a:off x="9163855" y="2469178"/>
            <a:ext cx="2354264" cy="68421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history_setup.sh</a:t>
            </a:r>
            <a:endParaRPr lang="de-DE" dirty="0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5A48351-14EA-546E-3FAD-0FD24F40A8AD}"/>
              </a:ext>
            </a:extLst>
          </p:cNvPr>
          <p:cNvSpPr/>
          <p:nvPr/>
        </p:nvSpPr>
        <p:spPr>
          <a:xfrm>
            <a:off x="9163855" y="1684655"/>
            <a:ext cx="2354264" cy="6842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hijack_config.ps</a:t>
            </a:r>
            <a:endParaRPr lang="de-DE" dirty="0"/>
          </a:p>
        </p:txBody>
      </p:sp>
      <p:sp>
        <p:nvSpPr>
          <p:cNvPr id="27" name="Pfeil: gebogen 26">
            <a:extLst>
              <a:ext uri="{FF2B5EF4-FFF2-40B4-BE49-F238E27FC236}">
                <a16:creationId xmlns:a16="http://schemas.microsoft.com/office/drawing/2014/main" id="{1C6EFAE7-5112-6348-A665-1188AF8635CC}"/>
              </a:ext>
            </a:extLst>
          </p:cNvPr>
          <p:cNvSpPr/>
          <p:nvPr/>
        </p:nvSpPr>
        <p:spPr>
          <a:xfrm rot="10800000" flipH="1">
            <a:off x="2550894" y="4821432"/>
            <a:ext cx="1541930" cy="1453810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8" name="Pfeil: gebogen 27">
            <a:extLst>
              <a:ext uri="{FF2B5EF4-FFF2-40B4-BE49-F238E27FC236}">
                <a16:creationId xmlns:a16="http://schemas.microsoft.com/office/drawing/2014/main" id="{5CBE8B3D-D40F-30D4-5B6B-35801EE86D12}"/>
              </a:ext>
            </a:extLst>
          </p:cNvPr>
          <p:cNvSpPr/>
          <p:nvPr/>
        </p:nvSpPr>
        <p:spPr>
          <a:xfrm rot="10800000" flipH="1">
            <a:off x="8392891" y="4917849"/>
            <a:ext cx="1541930" cy="1453810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Pfeil: gebogen 28">
            <a:extLst>
              <a:ext uri="{FF2B5EF4-FFF2-40B4-BE49-F238E27FC236}">
                <a16:creationId xmlns:a16="http://schemas.microsoft.com/office/drawing/2014/main" id="{11D83576-77CA-DF7B-4EBE-642E2DD311F5}"/>
              </a:ext>
            </a:extLst>
          </p:cNvPr>
          <p:cNvSpPr/>
          <p:nvPr/>
        </p:nvSpPr>
        <p:spPr>
          <a:xfrm rot="10800000" flipH="1" flipV="1">
            <a:off x="5798915" y="787792"/>
            <a:ext cx="1541930" cy="1572273"/>
          </a:xfrm>
          <a:prstGeom prst="circularArrow">
            <a:avLst>
              <a:gd name="adj1" fmla="val 10719"/>
              <a:gd name="adj2" fmla="val 1100772"/>
              <a:gd name="adj3" fmla="val 20726213"/>
              <a:gd name="adj4" fmla="val 10923423"/>
              <a:gd name="adj5" fmla="val 14313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1" name="Pfeil: nach unten 30">
            <a:extLst>
              <a:ext uri="{FF2B5EF4-FFF2-40B4-BE49-F238E27FC236}">
                <a16:creationId xmlns:a16="http://schemas.microsoft.com/office/drawing/2014/main" id="{84F09C44-D8E7-AF29-436C-C04360B87D70}"/>
              </a:ext>
            </a:extLst>
          </p:cNvPr>
          <p:cNvSpPr/>
          <p:nvPr/>
        </p:nvSpPr>
        <p:spPr>
          <a:xfrm flipV="1">
            <a:off x="10191698" y="1268982"/>
            <a:ext cx="298579" cy="323331"/>
          </a:xfrm>
          <a:prstGeom prst="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8957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1D3214-11B7-FC7C-BDD8-938A6F5B0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966D16-C8BE-B6D4-2368-517C8FDF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de-DE" dirty="0"/>
              <a:t>Mini-Internet-Aufgabe </a:t>
            </a:r>
          </a:p>
          <a:p>
            <a:pPr marL="342900" indent="-342900">
              <a:buAutoNum type="arabicPeriod"/>
            </a:pPr>
            <a:r>
              <a:rPr lang="de-DE" dirty="0"/>
              <a:t>Einleitung </a:t>
            </a:r>
          </a:p>
          <a:p>
            <a:pPr marL="342900" indent="-342900">
              <a:buAutoNum type="arabicPeriod"/>
            </a:pPr>
            <a:r>
              <a:rPr lang="de-DE" dirty="0" err="1"/>
              <a:t>Kubernetes</a:t>
            </a:r>
            <a:endParaRPr lang="de-DE" dirty="0"/>
          </a:p>
          <a:p>
            <a:pPr marL="342900" indent="-342900">
              <a:buAutoNum type="arabicPeriod"/>
            </a:pPr>
            <a:r>
              <a:rPr lang="de-DE" dirty="0"/>
              <a:t>Vorgehen</a:t>
            </a:r>
          </a:p>
          <a:p>
            <a:pPr marL="342900" indent="-342900">
              <a:buAutoNum type="arabicPeriod"/>
            </a:pPr>
            <a:r>
              <a:rPr lang="de-DE" dirty="0"/>
              <a:t>Auswertung</a:t>
            </a:r>
          </a:p>
          <a:p>
            <a:pPr marL="342900" indent="-342900">
              <a:buAutoNum type="arabicPeriod"/>
            </a:pPr>
            <a:r>
              <a:rPr lang="de-DE" dirty="0"/>
              <a:t>Fazit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946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484FCB-42C0-4B23-5938-F505DE457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Programmiersprachen und LOCs</a:t>
            </a:r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CEA3931D-5778-1DCC-C949-AF1A67CB6034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987742953"/>
              </p:ext>
            </p:extLst>
          </p:nvPr>
        </p:nvGraphicFramePr>
        <p:xfrm>
          <a:off x="2584581" y="880877"/>
          <a:ext cx="11713982" cy="4897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Grafik 2" descr="Ein Bild, das Text, Screenshot, Reihe, Schrift enthält.&#10;&#10;KI-generierte Inhalte können fehlerhaft sein.">
            <a:extLst>
              <a:ext uri="{FF2B5EF4-FFF2-40B4-BE49-F238E27FC236}">
                <a16:creationId xmlns:a16="http://schemas.microsoft.com/office/drawing/2014/main" id="{1EDD8CF9-0020-A068-47AD-E604860C9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56" y="4574203"/>
            <a:ext cx="5080584" cy="86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51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E4A62E-D55C-C294-DBD5-4FFC0F3DB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Warum geht Skalierbarkeit auf mehrere Maschinen aktuell nicht?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5791B0-9769-5677-ED8C-D08ECE5208F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Netzwerkverbindungen werden mithilfe der Bash-Skripte erstellt </a:t>
            </a:r>
            <a:br>
              <a:rPr lang="de-DE" dirty="0"/>
            </a:br>
            <a:r>
              <a:rPr lang="de-DE" dirty="0">
                <a:sym typeface="Wingdings" panose="05000000000000000000" pitchFamily="2" charset="2"/>
              </a:rPr>
              <a:t> funktioniert nur innerhalb einer Maschine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Docker besitzt Mechanismen zur Ausführung auf mehreren Maschinen </a:t>
            </a:r>
            <a:br>
              <a:rPr lang="de-DE" dirty="0">
                <a:sym typeface="Wingdings" panose="05000000000000000000" pitchFamily="2" charset="2"/>
              </a:rPr>
            </a:br>
            <a:r>
              <a:rPr lang="de-DE" dirty="0">
                <a:sym typeface="Wingdings" panose="05000000000000000000" pitchFamily="2" charset="2"/>
              </a:rPr>
              <a:t>aber händisches Konfigurieren nicht vorgesehen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DB770EE-F350-FC40-CDDC-D645534EE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896" y="2921641"/>
            <a:ext cx="4376174" cy="290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2AEBB8E-BCDB-2517-8BA5-89EE4CAD4C4B}"/>
              </a:ext>
            </a:extLst>
          </p:cNvPr>
          <p:cNvSpPr txBox="1"/>
          <p:nvPr/>
        </p:nvSpPr>
        <p:spPr>
          <a:xfrm>
            <a:off x="3489949" y="5829300"/>
            <a:ext cx="487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https://th.bing.com/th/id/OIP.TkJpvkGzvCe3kYv45LasxAHaE7?w=298&amp;h=198&amp;c=10&amp;rs=1&amp;qlt=99&amp;bgcl=fffffe&amp;r=0&amp;o=6&amp;dpr=1.5&amp;pid=23.1 (26.02.25)</a:t>
            </a:r>
          </a:p>
        </p:txBody>
      </p:sp>
    </p:spTree>
    <p:extLst>
      <p:ext uri="{BB962C8B-B14F-4D97-AF65-F5344CB8AC3E}">
        <p14:creationId xmlns:p14="http://schemas.microsoft.com/office/powerpoint/2010/main" val="24696478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23445-F28D-4E51-8507-07E19F68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Motivation und Zielsetzung</a:t>
            </a: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8F5A50-FCED-3CBF-C9C0-702E0E0522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7" cy="4344987"/>
          </a:xfrm>
        </p:spPr>
        <p:txBody>
          <a:bodyPr/>
          <a:lstStyle/>
          <a:p>
            <a:r>
              <a:rPr lang="de-DE" dirty="0"/>
              <a:t>Problem</a:t>
            </a:r>
          </a:p>
          <a:p>
            <a:pPr marL="342900" indent="-342900">
              <a:buFontTx/>
              <a:buChar char="-"/>
            </a:pPr>
            <a:r>
              <a:rPr lang="de-DE" dirty="0"/>
              <a:t>Mini-Internet stößt ressourcentechnisch an Grenzen</a:t>
            </a:r>
          </a:p>
          <a:p>
            <a:pPr marL="342900" indent="-342900">
              <a:buFontTx/>
              <a:buChar char="-"/>
            </a:pPr>
            <a:r>
              <a:rPr lang="de-DE" dirty="0"/>
              <a:t>Setup-Vorgang ist sehr komplex und unübersichtlich</a:t>
            </a:r>
            <a:endParaRPr lang="de-DE" dirty="0">
              <a:sym typeface="Wingdings" panose="05000000000000000000" pitchFamily="2" charset="2"/>
            </a:endParaRPr>
          </a:p>
          <a:p>
            <a:pPr marL="594900" lvl="2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verschiedene Programmiersprachen (Python, Shell, Docker)</a:t>
            </a:r>
          </a:p>
          <a:p>
            <a:pPr marL="594900" lvl="2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iteratives Konfigurieren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Ziel:</a:t>
            </a:r>
          </a:p>
          <a:p>
            <a:pPr marL="342900" indent="-342900">
              <a:buClrTx/>
              <a:buSzPts val="2000"/>
              <a:buFontTx/>
              <a:buChar char="-"/>
            </a:pPr>
            <a:r>
              <a:rPr lang="de-DE" dirty="0"/>
              <a:t>Standardisierung und Strukturierung der Setup-Skripte</a:t>
            </a:r>
          </a:p>
          <a:p>
            <a:pPr marL="342900" indent="-342900">
              <a:buClrTx/>
              <a:buSzPts val="2000"/>
              <a:buFontTx/>
              <a:buChar char="-"/>
            </a:pPr>
            <a:r>
              <a:rPr lang="de-DE" dirty="0"/>
              <a:t>Verteilung auf mehrere Maschinen ermöglichen</a:t>
            </a:r>
          </a:p>
          <a:p>
            <a:pPr lvl="2" indent="0"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2553179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54876A-F702-5E4D-E373-2A70900D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Lösungsansatz: </a:t>
            </a:r>
            <a:r>
              <a:rPr lang="de-DE" dirty="0" err="1"/>
              <a:t>Kubernetes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4A4670-60FE-818F-904B-AE97201428A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Auswahlkriterien:</a:t>
            </a:r>
          </a:p>
          <a:p>
            <a:pPr marL="342900" lvl="1" indent="-342900">
              <a:buFontTx/>
              <a:buChar char="-"/>
            </a:pPr>
            <a:r>
              <a:rPr lang="de-DE" dirty="0"/>
              <a:t>Docker-Container aus dem Mini-Internet lassen sich problemlos wiederverwenden</a:t>
            </a:r>
          </a:p>
          <a:p>
            <a:pPr marL="342900" lvl="1" indent="-342900">
              <a:buFontTx/>
              <a:buChar char="-"/>
            </a:pPr>
            <a:r>
              <a:rPr lang="de-DE" dirty="0"/>
              <a:t>open-source Lizenz</a:t>
            </a:r>
          </a:p>
          <a:p>
            <a:pPr marL="342900" lvl="1" indent="-342900">
              <a:buFontTx/>
              <a:buChar char="-"/>
            </a:pPr>
            <a:r>
              <a:rPr lang="de-DE" dirty="0"/>
              <a:t>Standardtechnologie und modular erweiterbar</a:t>
            </a:r>
          </a:p>
          <a:p>
            <a:r>
              <a:rPr lang="de-DE" dirty="0"/>
              <a:t>Alternativen: </a:t>
            </a:r>
          </a:p>
          <a:p>
            <a:pPr marL="342900" indent="-342900">
              <a:buFontTx/>
              <a:buChar char="-"/>
            </a:pPr>
            <a:r>
              <a:rPr lang="de-DE" dirty="0"/>
              <a:t>Docker Swarm, </a:t>
            </a:r>
            <a:r>
              <a:rPr lang="de-DE" b="1" dirty="0"/>
              <a:t>AWS </a:t>
            </a:r>
            <a:r>
              <a:rPr lang="de-DE" b="1" dirty="0" err="1"/>
              <a:t>Fargate</a:t>
            </a:r>
            <a:r>
              <a:rPr lang="de-DE" b="1" dirty="0"/>
              <a:t>, OpenStack</a:t>
            </a:r>
            <a:endParaRPr lang="de-DE" dirty="0">
              <a:sym typeface="Wingdings" panose="05000000000000000000" pitchFamily="2" charset="2"/>
            </a:endParaRP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weniger Erweiterungs- und Anpassungsmöglichkeiten</a:t>
            </a: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kommerzialisiert</a:t>
            </a: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setzen auch auf </a:t>
            </a:r>
            <a:r>
              <a:rPr lang="de-DE" dirty="0" err="1">
                <a:sym typeface="Wingdings" panose="05000000000000000000" pitchFamily="2" charset="2"/>
              </a:rPr>
              <a:t>Kubernetes</a:t>
            </a:r>
            <a:r>
              <a:rPr lang="de-DE" dirty="0">
                <a:sym typeface="Wingdings" panose="05000000000000000000" pitchFamily="2" charset="2"/>
              </a:rPr>
              <a:t> auf </a:t>
            </a:r>
          </a:p>
          <a:p>
            <a:pPr marL="342900" indent="-342900">
              <a:buFontTx/>
              <a:buChar char="-"/>
            </a:pPr>
            <a:r>
              <a:rPr lang="de-DE" dirty="0" err="1">
                <a:sym typeface="Wingdings" panose="05000000000000000000" pitchFamily="2" charset="2"/>
              </a:rPr>
              <a:t>Ansible</a:t>
            </a:r>
            <a:endParaRPr lang="de-DE" dirty="0">
              <a:sym typeface="Wingdings" panose="05000000000000000000" pitchFamily="2" charset="2"/>
            </a:endParaRP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Technologie für Konfigurationsmanagement</a:t>
            </a:r>
          </a:p>
          <a:p>
            <a:pPr marL="594900" lvl="3" indent="-34290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von vornherein klar, dass nichts wiederverwendbar ist</a:t>
            </a:r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endParaRPr lang="de-DE" dirty="0"/>
          </a:p>
        </p:txBody>
      </p:sp>
      <p:pic>
        <p:nvPicPr>
          <p:cNvPr id="2050" name="Picture 2" descr="Kubernetes Guide | Minelead">
            <a:extLst>
              <a:ext uri="{FF2B5EF4-FFF2-40B4-BE49-F238E27FC236}">
                <a16:creationId xmlns:a16="http://schemas.microsoft.com/office/drawing/2014/main" id="{96730232-5F1C-5DF6-531B-993631DEA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258" y="2159540"/>
            <a:ext cx="4597941" cy="2586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E75BCC0-49DD-29A4-8D2C-A95954392EA2}"/>
              </a:ext>
            </a:extLst>
          </p:cNvPr>
          <p:cNvSpPr txBox="1"/>
          <p:nvPr/>
        </p:nvSpPr>
        <p:spPr>
          <a:xfrm>
            <a:off x="7964672" y="4848292"/>
            <a:ext cx="4878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https://i.imgur.com/0HhNox3.png (26.02.25)</a:t>
            </a:r>
          </a:p>
        </p:txBody>
      </p:sp>
    </p:spTree>
    <p:extLst>
      <p:ext uri="{BB962C8B-B14F-4D97-AF65-F5344CB8AC3E}">
        <p14:creationId xmlns:p14="http://schemas.microsoft.com/office/powerpoint/2010/main" val="21114086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1D3B4-1273-C704-7417-E53C0FBA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3C0D28-267A-2EBE-5F43-697CDA7C1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</a:t>
            </a:r>
            <a:r>
              <a:rPr lang="de-DE" dirty="0" err="1"/>
              <a:t>Kubernetes</a:t>
            </a: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9A3958-4BA1-53F1-4D54-21D228D0E13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1" y="1030288"/>
            <a:ext cx="10580688" cy="4344987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/>
              <a:t>Containerorchestrierungsplatform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Deployment</a:t>
            </a:r>
            <a:r>
              <a:rPr lang="de-DE" dirty="0"/>
              <a:t>, NW-Management und Konfiguration und Skalierung automatisiert</a:t>
            </a:r>
          </a:p>
          <a:p>
            <a:pPr marL="285750" indent="-285750">
              <a:buFontTx/>
              <a:buChar char="-"/>
            </a:pPr>
            <a:r>
              <a:rPr lang="de-DE" dirty="0"/>
              <a:t>YAML-Files zum Beschreiben der Konfiguration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Kubectl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CLI zur Interaktion mit </a:t>
            </a:r>
            <a:r>
              <a:rPr lang="de-DE" dirty="0" err="1">
                <a:sym typeface="Wingdings" panose="05000000000000000000" pitchFamily="2" charset="2"/>
              </a:rPr>
              <a:t>Kubernets</a:t>
            </a:r>
            <a:endParaRPr lang="de-DE" dirty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err="1">
                <a:sym typeface="Wingdings" panose="05000000000000000000" pitchFamily="2" charset="2"/>
              </a:rPr>
              <a:t>Minikube</a:t>
            </a:r>
            <a:r>
              <a:rPr lang="de-DE" dirty="0">
                <a:sym typeface="Wingdings" panose="05000000000000000000" pitchFamily="2" charset="2"/>
              </a:rPr>
              <a:t>  Tool zum einfachen, lokalen Ausführen von </a:t>
            </a:r>
            <a:r>
              <a:rPr lang="de-DE" dirty="0" err="1">
                <a:sym typeface="Wingdings" panose="05000000000000000000" pitchFamily="2" charset="2"/>
              </a:rPr>
              <a:t>Kubernetes</a:t>
            </a:r>
            <a:endParaRPr lang="de-DE" dirty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ECC305A-6DD6-0696-BBED-A80335A28E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46" b="13687"/>
          <a:stretch/>
        </p:blipFill>
        <p:spPr bwMode="auto">
          <a:xfrm>
            <a:off x="3046197" y="3429001"/>
            <a:ext cx="5606135" cy="239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79A182F5-3038-F401-791C-749E1079C6DE}"/>
              </a:ext>
            </a:extLst>
          </p:cNvPr>
          <p:cNvSpPr txBox="1"/>
          <p:nvPr/>
        </p:nvSpPr>
        <p:spPr>
          <a:xfrm>
            <a:off x="4141702" y="5827712"/>
            <a:ext cx="4878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https://cozykube.com/minikube-big-picture.png (26.02.25)</a:t>
            </a:r>
          </a:p>
        </p:txBody>
      </p:sp>
    </p:spTree>
    <p:extLst>
      <p:ext uri="{BB962C8B-B14F-4D97-AF65-F5344CB8AC3E}">
        <p14:creationId xmlns:p14="http://schemas.microsoft.com/office/powerpoint/2010/main" val="1460685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DE343-C020-6C66-C665-CA1E77C69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E4871F-4A17-4C41-3AC8-6005521BF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</a:t>
            </a:r>
            <a:r>
              <a:rPr lang="de-DE" dirty="0" err="1"/>
              <a:t>Kubernetes</a:t>
            </a:r>
            <a:br>
              <a:rPr lang="de-DE" dirty="0"/>
            </a:br>
            <a:r>
              <a:rPr lang="de-DE" dirty="0"/>
              <a:t>Hauptbestandteile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CA93E7C-30EE-A2F0-8CC6-B3C09F926D7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Pod: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kleinste Arbeitseinheit in </a:t>
            </a:r>
            <a:r>
              <a:rPr lang="de-DE" dirty="0" err="1"/>
              <a:t>Kubernetes</a:t>
            </a:r>
            <a:r>
              <a:rPr lang="de-DE" dirty="0"/>
              <a:t>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besitzt eigene Node-IP-Adresse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Deployment</a:t>
            </a:r>
            <a:r>
              <a:rPr lang="de-DE" dirty="0"/>
              <a:t> = Pod-Deklaration + Replica Set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High-Level-</a:t>
            </a:r>
            <a:r>
              <a:rPr lang="de-DE" dirty="0" err="1"/>
              <a:t>Object</a:t>
            </a:r>
            <a:r>
              <a:rPr lang="de-DE" dirty="0"/>
              <a:t> zum Managen und Updaten der Instanzen eines Pods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beschreibt Zustand der Anwendung</a:t>
            </a:r>
          </a:p>
          <a:p>
            <a:pPr marL="285750" indent="-285750">
              <a:buFontTx/>
              <a:buChar char="-"/>
            </a:pPr>
            <a:r>
              <a:rPr lang="de-DE" dirty="0"/>
              <a:t>Service: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stellt eine Anwendung im Cluster bereit, die auf 1-n Pods läuft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ermöglicht Kommunikation mit anderen Ressourcen im Cluster </a:t>
            </a:r>
          </a:p>
        </p:txBody>
      </p:sp>
      <p:pic>
        <p:nvPicPr>
          <p:cNvPr id="5" name="Grafik 4" descr="Ein Bild, das Text, Screenshot, Schrift, Rechteck enthält.&#10;&#10;KI-generierte Inhalte können fehlerhaft sein.">
            <a:extLst>
              <a:ext uri="{FF2B5EF4-FFF2-40B4-BE49-F238E27FC236}">
                <a16:creationId xmlns:a16="http://schemas.microsoft.com/office/drawing/2014/main" id="{4B7B1527-37AA-80B8-82B7-BC80798801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370" y="3488662"/>
            <a:ext cx="4177832" cy="25144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C134D8D-15F4-F367-AEC3-1FBF70A5D0FE}"/>
              </a:ext>
            </a:extLst>
          </p:cNvPr>
          <p:cNvSpPr txBox="1"/>
          <p:nvPr/>
        </p:nvSpPr>
        <p:spPr>
          <a:xfrm>
            <a:off x="6926920" y="5972027"/>
            <a:ext cx="487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https://www.copado.com/resources/blog/kubernetes-deployment-vs-service-managing-your-pods (26.02.25)</a:t>
            </a:r>
          </a:p>
        </p:txBody>
      </p:sp>
    </p:spTree>
    <p:extLst>
      <p:ext uri="{BB962C8B-B14F-4D97-AF65-F5344CB8AC3E}">
        <p14:creationId xmlns:p14="http://schemas.microsoft.com/office/powerpoint/2010/main" val="28892576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A132F-A57D-BD46-DD1E-BB581DB8C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6FFBFE-3EA3-A308-465D-4BDD30871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</a:t>
            </a:r>
            <a:r>
              <a:rPr lang="de-DE" dirty="0" err="1"/>
              <a:t>Kubernetes</a:t>
            </a:r>
            <a:br>
              <a:rPr lang="de-DE" dirty="0"/>
            </a:br>
            <a:r>
              <a:rPr lang="de-DE" dirty="0"/>
              <a:t>Verwendung im Mini-Internet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0305DA-B7FC-6379-CCCF-07D0E8F64E7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Normal: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Services sind zentrale Interaktionskomponente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Pods sind untergeordnet, werden automatisch vom </a:t>
            </a:r>
            <a:r>
              <a:rPr lang="de-DE" dirty="0" err="1"/>
              <a:t>Deployment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verwaltet, skaliert, im Netzwerk verbunden</a:t>
            </a:r>
          </a:p>
          <a:p>
            <a:pPr lvl="2" indent="0">
              <a:buNone/>
            </a:pPr>
            <a:r>
              <a:rPr lang="de-DE" dirty="0">
                <a:sym typeface="Wingdings" panose="05000000000000000000" pitchFamily="2" charset="2"/>
              </a:rPr>
              <a:t> Skalierbarkeit zur Laufzeit (beliebige Anzahl an Pods für einen Service)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Anwendungsfall Mini-Internet: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Pods als zentrale Interaktionskomponenten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Netzwerkkonfiguration muss kontrolliert und händisch möglich sein</a:t>
            </a:r>
          </a:p>
          <a:p>
            <a:pPr marL="537750" lvl="2" indent="-285750">
              <a:buFont typeface="Wingdings" panose="05000000000000000000" pitchFamily="2" charset="2"/>
              <a:buChar char="à"/>
            </a:pPr>
            <a:r>
              <a:rPr lang="de-DE" dirty="0"/>
              <a:t>Skalierbarkeit </a:t>
            </a:r>
            <a:r>
              <a:rPr lang="de-DE" b="1" dirty="0"/>
              <a:t>VOR</a:t>
            </a:r>
            <a:r>
              <a:rPr lang="de-DE" dirty="0"/>
              <a:t> der Laufzeit (beliebig viele AS aufsetzen) </a:t>
            </a:r>
            <a:br>
              <a:rPr lang="de-DE" dirty="0"/>
            </a:br>
            <a:r>
              <a:rPr lang="de-DE" dirty="0"/>
              <a:t>und </a:t>
            </a:r>
            <a:r>
              <a:rPr lang="de-DE" b="1" dirty="0"/>
              <a:t>NICHT</a:t>
            </a:r>
            <a:r>
              <a:rPr lang="de-DE" dirty="0"/>
              <a:t> während der Laufzeit</a:t>
            </a:r>
          </a:p>
        </p:txBody>
      </p:sp>
      <p:pic>
        <p:nvPicPr>
          <p:cNvPr id="7" name="Grafik 6" descr="Ein Bild, das Text, Screenshot, Diagramm, Schrift enthält.&#10;&#10;KI-generierte Inhalte können fehlerhaft sein.">
            <a:extLst>
              <a:ext uri="{FF2B5EF4-FFF2-40B4-BE49-F238E27FC236}">
                <a16:creationId xmlns:a16="http://schemas.microsoft.com/office/drawing/2014/main" id="{8341498B-BB76-36E4-58EE-018833EC2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932" y="1006541"/>
            <a:ext cx="3633926" cy="39670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EEB8E44-0639-EAA2-6890-DB0FAF3A111A}"/>
              </a:ext>
            </a:extLst>
          </p:cNvPr>
          <p:cNvSpPr txBox="1"/>
          <p:nvPr/>
        </p:nvSpPr>
        <p:spPr>
          <a:xfrm>
            <a:off x="8275932" y="4973577"/>
            <a:ext cx="4059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https://www.copado.com/resources/blog/kubernetes-deployment-vs-service-managing-your-pods (26.02.25)</a:t>
            </a:r>
          </a:p>
        </p:txBody>
      </p:sp>
    </p:spTree>
    <p:extLst>
      <p:ext uri="{BB962C8B-B14F-4D97-AF65-F5344CB8AC3E}">
        <p14:creationId xmlns:p14="http://schemas.microsoft.com/office/powerpoint/2010/main" val="10366144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B5F41-9264-8979-F977-41077AD7B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C17C78-B612-C4E8-E98E-50248F180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Vorgehen</a:t>
            </a:r>
            <a:br>
              <a:rPr lang="de-DE" dirty="0"/>
            </a:br>
            <a:r>
              <a:rPr lang="de-DE" dirty="0"/>
              <a:t>Benötigte Funktionalitäten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0B5BF9-62A7-93E3-6C1A-59DB96029AC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8941093" cy="4344987"/>
          </a:xfrm>
        </p:spPr>
        <p:txBody>
          <a:bodyPr/>
          <a:lstStyle/>
          <a:p>
            <a:pPr marL="457200" indent="-457200">
              <a:buFont typeface="+mj-lt"/>
              <a:buAutoNum type="alphaLcParenR"/>
            </a:pPr>
            <a:r>
              <a:rPr lang="de-DE" dirty="0"/>
              <a:t>SSH-Zugriff von außen auf den SSH-Container </a:t>
            </a:r>
          </a:p>
          <a:p>
            <a:pPr marL="457200" indent="-457200">
              <a:buFont typeface="+mj-lt"/>
              <a:buAutoNum type="alphaLcParenR"/>
            </a:pPr>
            <a:r>
              <a:rPr lang="de-DE" dirty="0"/>
              <a:t>Trennung der AS voneinander</a:t>
            </a:r>
          </a:p>
          <a:p>
            <a:pPr marL="457200" indent="-457200">
              <a:buFont typeface="+mj-lt"/>
              <a:buAutoNum type="alphaLcParenR"/>
            </a:pPr>
            <a:r>
              <a:rPr lang="de-DE" dirty="0"/>
              <a:t>Netzwerkschnittstellen hinzufügen und verbinden</a:t>
            </a:r>
          </a:p>
          <a:p>
            <a:pPr marL="457200" indent="-457200">
              <a:buFont typeface="+mj-lt"/>
              <a:buAutoNum type="alphaLcParenR"/>
            </a:pPr>
            <a:r>
              <a:rPr lang="de-DE" dirty="0"/>
              <a:t>Dateien in die Container kopieren und persistieren</a:t>
            </a:r>
          </a:p>
          <a:p>
            <a:pPr marL="457200" indent="-457200">
              <a:buFont typeface="+mj-lt"/>
              <a:buAutoNum type="alphaLcParenR"/>
            </a:pPr>
            <a:r>
              <a:rPr lang="de-DE" dirty="0"/>
              <a:t>Strukturiertes Aufsetzen und Konfigurieren</a:t>
            </a:r>
          </a:p>
          <a:p>
            <a:pPr marL="457200" indent="-457200">
              <a:buFont typeface="+mj-lt"/>
              <a:buAutoNum type="alphaLcParenR"/>
            </a:pPr>
            <a:r>
              <a:rPr lang="de-DE" dirty="0"/>
              <a:t>Verteilung auf mehrere Maschinen</a:t>
            </a:r>
          </a:p>
        </p:txBody>
      </p:sp>
    </p:spTree>
    <p:extLst>
      <p:ext uri="{BB962C8B-B14F-4D97-AF65-F5344CB8AC3E}">
        <p14:creationId xmlns:p14="http://schemas.microsoft.com/office/powerpoint/2010/main" val="9796168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07CF4-28C4-BB7E-2196-3135BF77D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C48E6E-6880-4CF1-4D7D-C6E21C17D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Vorgehen</a:t>
            </a:r>
            <a:br>
              <a:rPr lang="de-DE" dirty="0"/>
            </a:br>
            <a:r>
              <a:rPr lang="de-DE" dirty="0"/>
              <a:t>a) SSH-Zugriff von außen auf den SSH-Container </a:t>
            </a:r>
            <a:br>
              <a:rPr lang="de-DE" dirty="0"/>
            </a:b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B90641-C8BF-D5EF-D203-83C1121058D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9827502" cy="4344987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Pods haben keine Schnittstelle nach außen </a:t>
            </a:r>
            <a:r>
              <a:rPr lang="de-DE" dirty="0">
                <a:sym typeface="Wingdings" panose="05000000000000000000" pitchFamily="2" charset="2"/>
              </a:rPr>
              <a:t> Services schon</a:t>
            </a:r>
          </a:p>
          <a:p>
            <a:pPr marL="285750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SSH-Container muss als Service aufgesetzt werden andere reichen als Pod</a:t>
            </a: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SSH-Tunnel erstellen: </a:t>
            </a:r>
          </a:p>
          <a:p>
            <a:pPr marL="457200" lvl="1">
              <a:lnSpc>
                <a:spcPct val="115000"/>
              </a:lnSpc>
            </a:pPr>
            <a:r>
              <a:rPr lang="de-DE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</a:t>
            </a:r>
            <a:r>
              <a:rPr lang="de-DE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</a:t>
            </a: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-L 2004:192.168.49.2:2004 -NTC root@172.26.63.130</a:t>
            </a: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de-DE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</a:t>
            </a: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-Verbindung aufbauen:</a:t>
            </a:r>
          </a:p>
          <a:p>
            <a:pPr marL="457200" lvl="1">
              <a:lnSpc>
                <a:spcPct val="115000"/>
              </a:lnSpc>
              <a:spcAft>
                <a:spcPts val="800"/>
              </a:spcAft>
            </a:pPr>
            <a:r>
              <a:rPr lang="de-DE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</a:t>
            </a: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de-DE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ssh</a:t>
            </a:r>
            <a:r>
              <a:rPr lang="de-DE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-p 2004 </a:t>
            </a:r>
            <a:r>
              <a:rPr lang="de-DE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root@localhost</a:t>
            </a:r>
            <a:endParaRPr lang="de-DE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</p:txBody>
      </p:sp>
      <p:pic>
        <p:nvPicPr>
          <p:cNvPr id="5" name="Grafik 4" descr="Ein Bild, das Screenshot, Grafiken, Diagramm, Design enthält.&#10;&#10;KI-generierte Inhalte können fehlerhaft sein.">
            <a:extLst>
              <a:ext uri="{FF2B5EF4-FFF2-40B4-BE49-F238E27FC236}">
                <a16:creationId xmlns:a16="http://schemas.microsoft.com/office/drawing/2014/main" id="{03D17CC5-FA36-5561-DC0A-9C2B12632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8" t="7885" r="8091" b="7225"/>
          <a:stretch/>
        </p:blipFill>
        <p:spPr>
          <a:xfrm>
            <a:off x="4490395" y="3213448"/>
            <a:ext cx="6965004" cy="261585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85D0D6-2006-9D92-3D35-B3954187DEA5}"/>
              </a:ext>
            </a:extLst>
          </p:cNvPr>
          <p:cNvSpPr txBox="1"/>
          <p:nvPr/>
        </p:nvSpPr>
        <p:spPr>
          <a:xfrm>
            <a:off x="5003115" y="5829300"/>
            <a:ext cx="6212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https://shubham-singh98.medium.com/minikube-dashboard-in-aws-ec2-881143a2209e (26.02.25)</a:t>
            </a:r>
          </a:p>
        </p:txBody>
      </p:sp>
    </p:spTree>
    <p:extLst>
      <p:ext uri="{BB962C8B-B14F-4D97-AF65-F5344CB8AC3E}">
        <p14:creationId xmlns:p14="http://schemas.microsoft.com/office/powerpoint/2010/main" val="6936514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64C55-B6E2-2265-1310-32BE01A7D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2D77F2-57C3-99E5-F403-1CC73219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Vorgehen</a:t>
            </a:r>
            <a:br>
              <a:rPr lang="de-DE" dirty="0"/>
            </a:br>
            <a:r>
              <a:rPr lang="de-DE" dirty="0"/>
              <a:t>b) Trennung der AS voneinander</a:t>
            </a:r>
            <a:br>
              <a:rPr lang="de-DE" dirty="0"/>
            </a:b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7F8B6-DF16-6CEE-7310-77AA29C161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8941093" cy="4344987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Namespaces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zum separieren von Pods und </a:t>
            </a:r>
            <a:r>
              <a:rPr lang="de-DE" dirty="0" err="1"/>
              <a:t>Deployments</a:t>
            </a:r>
            <a:r>
              <a:rPr lang="de-DE" dirty="0"/>
              <a:t> eines AS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Network-</a:t>
            </a:r>
            <a:r>
              <a:rPr lang="de-DE" dirty="0" err="1"/>
              <a:t>Policies</a:t>
            </a:r>
            <a:r>
              <a:rPr lang="de-DE" dirty="0"/>
              <a:t> mit </a:t>
            </a:r>
            <a:r>
              <a:rPr lang="en-GB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Ingress- und Egress-Rules</a:t>
            </a:r>
          </a:p>
          <a:p>
            <a:pPr marL="537750" lvl="2" indent="-285750">
              <a:buFontTx/>
              <a:buChar char="-"/>
            </a:pP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Pingen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nur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noch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innerhalb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eines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Namespace </a:t>
            </a:r>
            <a:r>
              <a:rPr lang="en-GB" sz="1800" dirty="0" err="1">
                <a:latin typeface="Aptos" panose="020B0004020202020204" pitchFamily="34" charset="0"/>
                <a:cs typeface="Times New Roman" panose="02020603050405020304" pitchFamily="18" charset="0"/>
              </a:rPr>
              <a:t>möglich</a:t>
            </a:r>
            <a:r>
              <a:rPr lang="en-GB" sz="1800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de-DE" dirty="0"/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0A245BD-3F9A-9C73-C995-59F18EEDB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103" y="580271"/>
            <a:ext cx="3559816" cy="524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645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07337D-010F-1F29-8345-17454F905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CEB950-8838-F837-D5C9-DCD9B5B00D3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256506"/>
            <a:ext cx="10580688" cy="4344987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Entwickelt von ETH-Zürich</a:t>
            </a:r>
          </a:p>
          <a:p>
            <a:pPr marL="285750" indent="-285750">
              <a:buFontTx/>
              <a:buChar char="-"/>
            </a:pPr>
            <a:r>
              <a:rPr lang="de-DE" sz="2000" dirty="0"/>
              <a:t>Aufgabe für Studenten, um Rechnernetzpraxis zu erlernen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stellt das richtige Internet nach und ist komplett virtuell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lässt die Studenten zu Netzwerkverwaltern werden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unterstützt Studenten mit Werkzeugen, </a:t>
            </a:r>
            <a:br>
              <a:rPr lang="de-DE" dirty="0"/>
            </a:br>
            <a:r>
              <a:rPr lang="de-DE" dirty="0"/>
              <a:t>um Konfiguration zu vereinfachen</a:t>
            </a:r>
          </a:p>
          <a:p>
            <a:pPr marL="537750" lvl="2" indent="-285750">
              <a:buFontTx/>
              <a:buChar char="-"/>
            </a:pPr>
            <a:r>
              <a:rPr lang="de-DE" b="1" dirty="0"/>
              <a:t>Ziel</a:t>
            </a:r>
            <a:r>
              <a:rPr lang="de-DE" dirty="0"/>
              <a:t>: Konnektivität über das ganze Netz</a:t>
            </a:r>
          </a:p>
          <a:p>
            <a:pPr marL="537750" lvl="2" indent="-285750">
              <a:buFontTx/>
              <a:buChar char="-"/>
            </a:pPr>
            <a:endParaRPr lang="de-DE" dirty="0"/>
          </a:p>
          <a:p>
            <a:pPr marL="537750" lvl="2" indent="-285750">
              <a:buFontTx/>
              <a:buChar char="-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59B442D-BF32-B715-2BCA-7FD8DE6AAC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408"/>
          <a:stretch/>
        </p:blipFill>
        <p:spPr>
          <a:xfrm>
            <a:off x="6621727" y="2178413"/>
            <a:ext cx="4695561" cy="398540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3CC6ABA-C96B-0131-F190-08F641DC5644}"/>
              </a:ext>
            </a:extLst>
          </p:cNvPr>
          <p:cNvSpPr txBox="1"/>
          <p:nvPr/>
        </p:nvSpPr>
        <p:spPr>
          <a:xfrm>
            <a:off x="6234370" y="6089345"/>
            <a:ext cx="54702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https://github.com/nsg-ethz/mini_internet_project/tree/master/presentations (26.02.25)</a:t>
            </a:r>
          </a:p>
        </p:txBody>
      </p:sp>
    </p:spTree>
    <p:extLst>
      <p:ext uri="{BB962C8B-B14F-4D97-AF65-F5344CB8AC3E}">
        <p14:creationId xmlns:p14="http://schemas.microsoft.com/office/powerpoint/2010/main" val="12220510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E66950-8C02-17E3-54B0-6E3D802A0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E18D52-36E1-8290-27F0-61F35A354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Vorgehen</a:t>
            </a:r>
            <a:br>
              <a:rPr lang="de-DE" dirty="0"/>
            </a:br>
            <a:r>
              <a:rPr lang="de-DE" dirty="0"/>
              <a:t>c) Netzwerkschnittstellen hinzufügen und verbinden</a:t>
            </a:r>
            <a:br>
              <a:rPr lang="de-DE" dirty="0"/>
            </a:b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E56C18-9E37-FB2A-AC23-B1B116C313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8941093" cy="4344987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CNI – Container Networking Interface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die Netzwerkmanagementkomponente in </a:t>
            </a:r>
            <a:r>
              <a:rPr lang="de-DE" dirty="0" err="1"/>
              <a:t>Kubernetes</a:t>
            </a:r>
            <a:endParaRPr lang="de-DE" dirty="0"/>
          </a:p>
          <a:p>
            <a:pPr marL="537750" lvl="2" indent="-285750">
              <a:buFontTx/>
              <a:buChar char="-"/>
            </a:pPr>
            <a:r>
              <a:rPr lang="de-DE" dirty="0"/>
              <a:t>Erweiterung durch verschiedene Plugins</a:t>
            </a:r>
          </a:p>
          <a:p>
            <a:pPr marL="285750" indent="-285750">
              <a:buFontTx/>
              <a:buChar char="-"/>
            </a:pPr>
            <a:r>
              <a:rPr lang="de-DE" dirty="0"/>
              <a:t>Calico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Funktionen: erweitertes IPAM, Overlay-Networks, IP-Pools, Network-</a:t>
            </a:r>
            <a:r>
              <a:rPr lang="de-DE" dirty="0" err="1"/>
              <a:t>Policies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Multus</a:t>
            </a:r>
            <a:endParaRPr lang="de-DE" dirty="0"/>
          </a:p>
          <a:p>
            <a:pPr marL="537750" lvl="2" indent="-285750">
              <a:buFontTx/>
              <a:buChar char="-"/>
            </a:pPr>
            <a:r>
              <a:rPr lang="de-DE" dirty="0"/>
              <a:t>CNI Multiplexer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mehrere Netzwerkschnittstellen für einen Pod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Netzwerkbrücken, VLAN, P2P-Verbindungen</a:t>
            </a:r>
          </a:p>
          <a:p>
            <a:pPr marL="537750" lvl="2" indent="-285750">
              <a:buFontTx/>
              <a:buChar char="-"/>
            </a:pPr>
            <a:r>
              <a:rPr lang="de-DE" dirty="0" err="1"/>
              <a:t>Bandwidth</a:t>
            </a:r>
            <a:r>
              <a:rPr lang="de-DE" dirty="0"/>
              <a:t>- und Firewall-Plugin</a:t>
            </a:r>
          </a:p>
          <a:p>
            <a:pPr lvl="2" indent="0">
              <a:buNone/>
            </a:pPr>
            <a:endParaRPr lang="de-DE" dirty="0"/>
          </a:p>
        </p:txBody>
      </p:sp>
      <p:sp>
        <p:nvSpPr>
          <p:cNvPr id="4" name="AutoShape 2" descr="multus-pod-image">
            <a:extLst>
              <a:ext uri="{FF2B5EF4-FFF2-40B4-BE49-F238E27FC236}">
                <a16:creationId xmlns:a16="http://schemas.microsoft.com/office/drawing/2014/main" id="{4BFC1AF2-45CD-1CAD-53FB-E29DF565B7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088433" cy="308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C1630D-9FB9-BF6C-66BC-06D8652CEA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3508667"/>
            <a:ext cx="6326109" cy="2320633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DC095E6B-AE9E-8F6E-EF3A-B60E46D2A768}"/>
              </a:ext>
            </a:extLst>
          </p:cNvPr>
          <p:cNvSpPr txBox="1"/>
          <p:nvPr/>
        </p:nvSpPr>
        <p:spPr>
          <a:xfrm>
            <a:off x="6296895" y="5583079"/>
            <a:ext cx="5470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https://github.com/k8snetworkplumbingwg/multus-cni/blob/master/docs/images/multus-pod-image.svg (26.02.25)</a:t>
            </a:r>
          </a:p>
        </p:txBody>
      </p:sp>
    </p:spTree>
    <p:extLst>
      <p:ext uri="{BB962C8B-B14F-4D97-AF65-F5344CB8AC3E}">
        <p14:creationId xmlns:p14="http://schemas.microsoft.com/office/powerpoint/2010/main" val="1746289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5A3C5-BB7D-86C5-939C-9FF4FB70A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363FF-5F74-A657-E384-B7B46FDA1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Vorgehen</a:t>
            </a:r>
            <a:br>
              <a:rPr lang="de-DE" dirty="0"/>
            </a:br>
            <a:r>
              <a:rPr lang="de-DE" dirty="0"/>
              <a:t>c) Netzwerkschnittstellen hinzufügen und verbinden</a:t>
            </a:r>
            <a:br>
              <a:rPr lang="de-DE" dirty="0"/>
            </a:b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40B77E-A9AF-85ED-61B4-C866FABB522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8941093" cy="4344987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Calico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einen IP-Pool für jedes AS konfigurieren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statische IP-Adresse für jeden Pod hinzufügen </a:t>
            </a:r>
            <a:r>
              <a:rPr lang="de-DE" dirty="0">
                <a:sym typeface="Wingdings" panose="05000000000000000000" pitchFamily="2" charset="2"/>
              </a:rPr>
              <a:t> für die SSH-Verbindungen aus goto.sh</a:t>
            </a:r>
            <a:endParaRPr lang="de-DE" dirty="0"/>
          </a:p>
          <a:p>
            <a:pPr lvl="2" indent="0">
              <a:buNone/>
            </a:pPr>
            <a:r>
              <a:rPr lang="de-DE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	'cni.projectcalico.org/</a:t>
            </a:r>
            <a:r>
              <a:rPr lang="de-DE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ipAddrs</a:t>
            </a:r>
            <a:r>
              <a:rPr lang="de-DE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'["158.3.100.4"]'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Multus</a:t>
            </a:r>
            <a:endParaRPr lang="de-DE" dirty="0"/>
          </a:p>
          <a:p>
            <a:pPr marL="537750" lvl="2" indent="-285750">
              <a:buFontTx/>
              <a:buChar char="-"/>
            </a:pPr>
            <a:r>
              <a:rPr lang="de-DE" dirty="0"/>
              <a:t>realisiert die Netzwerkkabelverbindungen zwischen den Containern 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jede Brücke benötigt eine eigene </a:t>
            </a:r>
            <a:br>
              <a:rPr lang="de-DE" dirty="0"/>
            </a:br>
            <a:r>
              <a:rPr lang="de-DE" dirty="0"/>
              <a:t>Network-Attachment-Definition (NAD, YAML-File)</a:t>
            </a:r>
          </a:p>
          <a:p>
            <a:pPr marL="537750" lvl="2" indent="-285750">
              <a:buFontTx/>
              <a:buChar char="-"/>
            </a:pPr>
            <a:r>
              <a:rPr lang="de-DE" dirty="0"/>
              <a:t>Brücken werden zu Containern zugeordnet</a:t>
            </a:r>
          </a:p>
          <a:p>
            <a:pPr lvl="2" indent="0">
              <a:buNone/>
            </a:pPr>
            <a:r>
              <a:rPr lang="de-DE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k8s.v1.cni.cncf.io/</a:t>
            </a:r>
            <a:r>
              <a:rPr lang="de-DE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networks</a:t>
            </a:r>
            <a:r>
              <a:rPr lang="de-DE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bridge-s4-gene-conf@s2, </a:t>
            </a:r>
          </a:p>
          <a:p>
            <a:pPr lvl="2" indent="0">
              <a:buNone/>
            </a:pPr>
            <a:r>
              <a:rPr lang="de-DE" dirty="0">
                <a:solidFill>
                  <a:srgbClr val="CE9178"/>
                </a:solidFill>
                <a:latin typeface="Consolas" panose="020B0609020204030204" pitchFamily="49" charset="0"/>
              </a:rPr>
              <a:t>				</a:t>
            </a:r>
            <a:r>
              <a:rPr lang="de-DE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bridge-zuri-gene-conf@gene</a:t>
            </a:r>
            <a:endParaRPr lang="de-DE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lvl="2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4D9DB07-2C94-AC19-0225-0D95A60C1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8745" y="3225132"/>
            <a:ext cx="3483353" cy="260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1264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37EBB-DA14-A3E9-7300-F0CA2E822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7B61D3-5972-FDE7-086D-E212F454E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Vorgehen</a:t>
            </a:r>
            <a:br>
              <a:rPr lang="de-DE" dirty="0"/>
            </a:br>
            <a:r>
              <a:rPr lang="de-DE" dirty="0"/>
              <a:t>d) Dateien in die Container kopieren und persistieren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E40EAC-4D30-09D1-3F24-1623FB611E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9472939" cy="4344987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wird verwendet um goto.sh oder SSH-Keys zu Containern hinzuzufügen</a:t>
            </a:r>
          </a:p>
          <a:p>
            <a:pPr marL="285750" indent="-285750">
              <a:buFontTx/>
              <a:buChar char="-"/>
            </a:pPr>
            <a:r>
              <a:rPr lang="de-DE" dirty="0"/>
              <a:t>Problem: Pods haben keinen persistenten Speicher </a:t>
            </a:r>
          </a:p>
          <a:p>
            <a:pPr marL="537750" lvl="2" indent="-2857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Volumes</a:t>
            </a:r>
            <a:r>
              <a:rPr lang="de-DE" dirty="0">
                <a:sym typeface="Wingdings" panose="05000000000000000000" pitchFamily="2" charset="2"/>
              </a:rPr>
              <a:t> müssen gemountet werden für jeden Persistenten Speicher</a:t>
            </a:r>
          </a:p>
          <a:p>
            <a:pPr marL="537750" lvl="2" indent="-285750">
              <a:buFontTx/>
              <a:buChar char="-"/>
            </a:pPr>
            <a:r>
              <a:rPr lang="de-DE" b="1" dirty="0">
                <a:sym typeface="Wingdings" panose="05000000000000000000" pitchFamily="2" charset="2"/>
              </a:rPr>
              <a:t>Vorteil</a:t>
            </a:r>
            <a:r>
              <a:rPr lang="de-DE" dirty="0">
                <a:sym typeface="Wingdings" panose="05000000000000000000" pitchFamily="2" charset="2"/>
              </a:rPr>
              <a:t>: SSH-Key einmalig in Verzeichnis kopieren und dann in allen Containern mounten</a:t>
            </a:r>
          </a:p>
          <a:p>
            <a:pPr marL="537750" lvl="2" indent="-285750">
              <a:buFontTx/>
              <a:buChar char="-"/>
            </a:pPr>
            <a:r>
              <a:rPr lang="de-DE" b="1" dirty="0">
                <a:sym typeface="Wingdings" panose="05000000000000000000" pitchFamily="2" charset="2"/>
              </a:rPr>
              <a:t>Nachteil</a:t>
            </a:r>
            <a:r>
              <a:rPr lang="de-DE" dirty="0">
                <a:sym typeface="Wingdings" panose="05000000000000000000" pitchFamily="2" charset="2"/>
              </a:rPr>
              <a:t>: jeder Speicherort benötigt einen eigenen Mount  sehr viele Mounts 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2E8F5E7-BB64-E292-8408-026FBA5BC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126" y="3685685"/>
            <a:ext cx="7725747" cy="2242710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C923C6F-4501-094C-019D-7F8A89051ECD}"/>
              </a:ext>
            </a:extLst>
          </p:cNvPr>
          <p:cNvSpPr/>
          <p:nvPr/>
        </p:nvSpPr>
        <p:spPr>
          <a:xfrm>
            <a:off x="2509935" y="4124132"/>
            <a:ext cx="5570375" cy="18042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99645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03482A-D4CB-C0B7-C8FA-C1164B005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366A14-E565-0D1C-5D73-39003EED4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Vorgehen</a:t>
            </a:r>
            <a:br>
              <a:rPr lang="de-DE" dirty="0"/>
            </a:br>
            <a:r>
              <a:rPr lang="de-DE" dirty="0"/>
              <a:t>e) Strukturiertes Aufsetzen und Konfigurieren</a:t>
            </a: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E85B94-F91A-1C09-E160-65A78C6E3B2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8941093" cy="4344987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Erste Idee: $ </a:t>
            </a:r>
            <a:r>
              <a:rPr lang="de-DE" dirty="0" err="1"/>
              <a:t>minikube</a:t>
            </a:r>
            <a:r>
              <a:rPr lang="de-DE" dirty="0"/>
              <a:t> </a:t>
            </a:r>
            <a:r>
              <a:rPr lang="de-DE" dirty="0" err="1"/>
              <a:t>docker-env</a:t>
            </a:r>
            <a:r>
              <a:rPr lang="de-DE" dirty="0"/>
              <a:t> 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interpretiert Docker-Befehle für </a:t>
            </a:r>
            <a:r>
              <a:rPr lang="de-DE" dirty="0" err="1">
                <a:sym typeface="Wingdings" panose="05000000000000000000" pitchFamily="2" charset="2"/>
              </a:rPr>
              <a:t>Minikube</a:t>
            </a:r>
            <a:endParaRPr lang="de-DE" dirty="0">
              <a:sym typeface="Wingdings" panose="05000000000000000000" pitchFamily="2" charset="2"/>
            </a:endParaRP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„</a:t>
            </a:r>
            <a:r>
              <a:rPr lang="de-DE" dirty="0" err="1">
                <a:sym typeface="Wingdings" panose="05000000000000000000" pitchFamily="2" charset="2"/>
              </a:rPr>
              <a:t>ip</a:t>
            </a:r>
            <a:r>
              <a:rPr lang="de-DE" dirty="0">
                <a:sym typeface="Wingdings" panose="05000000000000000000" pitchFamily="2" charset="2"/>
              </a:rPr>
              <a:t> link </a:t>
            </a:r>
            <a:r>
              <a:rPr lang="de-DE" dirty="0" err="1">
                <a:sym typeface="Wingdings" panose="05000000000000000000" pitchFamily="2" charset="2"/>
              </a:rPr>
              <a:t>add</a:t>
            </a:r>
            <a:r>
              <a:rPr lang="de-DE" dirty="0">
                <a:sym typeface="Wingdings" panose="05000000000000000000" pitchFamily="2" charset="2"/>
              </a:rPr>
              <a:t>“, … nicht möglich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nur Pods ausrollbar, keine Services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Setup-Skripte können nicht beibehalten werden, sondern müssen komplett neu geschrieben werden</a:t>
            </a:r>
          </a:p>
          <a:p>
            <a:pPr marL="285750" indent="-285750">
              <a:buFontTx/>
              <a:buChar char="-"/>
            </a:pPr>
            <a:r>
              <a:rPr lang="de-DE" dirty="0"/>
              <a:t>Container aus dem Mini-Internet und Konfiguration mit YAML-Files beschreiben </a:t>
            </a:r>
            <a:r>
              <a:rPr lang="de-DE" dirty="0">
                <a:sym typeface="Wingdings" panose="05000000000000000000" pitchFamily="2" charset="2"/>
              </a:rPr>
              <a:t> sehr viele Konfigurationsdateien </a:t>
            </a:r>
          </a:p>
          <a:p>
            <a:pPr marL="285750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Generierung mit </a:t>
            </a:r>
            <a:r>
              <a:rPr lang="de-DE" dirty="0" err="1">
                <a:sym typeface="Wingdings" panose="05000000000000000000" pitchFamily="2" charset="2"/>
              </a:rPr>
              <a:t>ytt</a:t>
            </a:r>
            <a:r>
              <a:rPr lang="de-DE" dirty="0">
                <a:sym typeface="Wingdings" panose="05000000000000000000" pitchFamily="2" charset="2"/>
              </a:rPr>
              <a:t> und Anwenden mit </a:t>
            </a:r>
            <a:r>
              <a:rPr lang="de-DE" dirty="0" err="1">
                <a:sym typeface="Wingdings" panose="05000000000000000000" pitchFamily="2" charset="2"/>
              </a:rPr>
              <a:t>kustomize</a:t>
            </a:r>
            <a:endParaRPr lang="de-DE" dirty="0">
              <a:sym typeface="Wingdings" panose="05000000000000000000" pitchFamily="2" charset="2"/>
            </a:endParaRPr>
          </a:p>
          <a:p>
            <a:pPr marL="342900" indent="-34290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32084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0548C-82CE-182C-EB23-99891F41F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E6811E-0E9B-BCF9-D075-7CE013635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Vorgehen</a:t>
            </a:r>
            <a:br>
              <a:rPr lang="de-DE" dirty="0"/>
            </a:br>
            <a:r>
              <a:rPr lang="de-DE" dirty="0"/>
              <a:t>a) Strukturiertes Aufsetzen und Konfigurieren </a:t>
            </a: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FFFAC9-EA76-9102-20B6-A544B748324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9920808" cy="4344987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>
                <a:sym typeface="Wingdings" panose="05000000000000000000" pitchFamily="2" charset="2"/>
              </a:rPr>
              <a:t>kustomize</a:t>
            </a:r>
            <a:endParaRPr lang="de-DE" dirty="0">
              <a:sym typeface="Wingdings" panose="05000000000000000000" pitchFamily="2" charset="2"/>
            </a:endParaRP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zum automatischen Updaten und Anwenden </a:t>
            </a:r>
            <a:br>
              <a:rPr lang="de-DE" dirty="0">
                <a:sym typeface="Wingdings" panose="05000000000000000000" pitchFamily="2" charset="2"/>
              </a:rPr>
            </a:br>
            <a:r>
              <a:rPr lang="de-DE" dirty="0">
                <a:sym typeface="Wingdings" panose="05000000000000000000" pitchFamily="2" charset="2"/>
              </a:rPr>
              <a:t>von Konfigurationsoptionen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grobgranulare Parametrierung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beim Mini-Internet: vereinfacht das Anwenden vieler YAML-Files</a:t>
            </a:r>
            <a:br>
              <a:rPr lang="de-DE" dirty="0">
                <a:sym typeface="Wingdings" panose="05000000000000000000" pitchFamily="2" charset="2"/>
              </a:rPr>
            </a:br>
            <a:endParaRPr lang="de-DE" dirty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err="1"/>
              <a:t>ytt</a:t>
            </a:r>
            <a:r>
              <a:rPr lang="de-DE" dirty="0"/>
              <a:t> = YAML </a:t>
            </a:r>
            <a:r>
              <a:rPr lang="de-DE" dirty="0" err="1"/>
              <a:t>Templating</a:t>
            </a:r>
            <a:r>
              <a:rPr lang="de-DE" dirty="0"/>
              <a:t> Tool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allgemein für jede Art von YAML</a:t>
            </a:r>
          </a:p>
          <a:p>
            <a:pPr marL="537750" lvl="2" indent="-2857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ermöglicht feingranulare Parametrierung (z.B. für IP-Adressen)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C9D85E5-6560-EFFB-23C1-C975191CE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4249" y="3469398"/>
            <a:ext cx="3557247" cy="269121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2932CE1-57C1-45A2-11F9-15EC837529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4249" y="697387"/>
            <a:ext cx="3557245" cy="273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85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B1675-9C5F-3984-89D8-C252BB1F7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A025B8-FCAC-8D37-B7F2-59B6EBA81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Vorgehen</a:t>
            </a:r>
            <a:br>
              <a:rPr lang="de-DE" dirty="0"/>
            </a:br>
            <a:r>
              <a:rPr lang="de-DE" dirty="0"/>
              <a:t>f) Ausführen auf mehreren Maschinen</a:t>
            </a:r>
            <a:br>
              <a:rPr lang="de-DE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2455C1-660F-B23D-ABB5-ED9DC3E0C8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9920808" cy="4344987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mit </a:t>
            </a:r>
            <a:r>
              <a:rPr lang="de-DE" dirty="0" err="1"/>
              <a:t>Minikube</a:t>
            </a:r>
            <a:r>
              <a:rPr lang="de-DE" dirty="0"/>
              <a:t> nicht möglich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microk8s oder K3s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unterstützt Multiple-Node Cluster und High-</a:t>
            </a:r>
            <a:r>
              <a:rPr lang="de-DE" dirty="0" err="1"/>
              <a:t>Availability</a:t>
            </a:r>
            <a:endParaRPr lang="de-DE" dirty="0"/>
          </a:p>
          <a:p>
            <a:pPr marL="594900" lvl="2" indent="-342900">
              <a:buFontTx/>
              <a:buChar char="-"/>
            </a:pPr>
            <a:r>
              <a:rPr lang="de-DE" dirty="0"/>
              <a:t>microK8s unterstützt ebenfalls </a:t>
            </a:r>
            <a:r>
              <a:rPr lang="de-DE" dirty="0" err="1"/>
              <a:t>Multus</a:t>
            </a:r>
            <a:r>
              <a:rPr lang="de-DE" dirty="0"/>
              <a:t> und </a:t>
            </a:r>
            <a:r>
              <a:rPr lang="de-DE" dirty="0" err="1"/>
              <a:t>Calicco</a:t>
            </a:r>
            <a:endParaRPr lang="de-DE" dirty="0"/>
          </a:p>
          <a:p>
            <a:pPr marL="594900" lvl="2" indent="-342900">
              <a:buFontTx/>
              <a:buChar char="-"/>
            </a:pPr>
            <a:r>
              <a:rPr lang="de-DE" dirty="0"/>
              <a:t>Zusammenschluss zweier Maschinen über IP-Adresse, Port und Token </a:t>
            </a:r>
          </a:p>
          <a:p>
            <a:pPr marL="594900" lvl="2" indent="-342900">
              <a:buFontTx/>
              <a:buChar char="-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312366D-8BB0-AD80-32F2-7DF983E6C1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17" b="47588"/>
          <a:stretch/>
        </p:blipFill>
        <p:spPr>
          <a:xfrm>
            <a:off x="1396482" y="4043692"/>
            <a:ext cx="9592914" cy="92504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0F211C5-110E-67BA-B7EA-9F4FEF4B18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0594" b="12836"/>
          <a:stretch/>
        </p:blipFill>
        <p:spPr>
          <a:xfrm>
            <a:off x="1391985" y="4980630"/>
            <a:ext cx="9592914" cy="83324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312C5E2-EF98-8DE4-FA33-0685BB3E81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83859"/>
          <a:stretch/>
        </p:blipFill>
        <p:spPr>
          <a:xfrm>
            <a:off x="1396482" y="3232034"/>
            <a:ext cx="9592914" cy="81165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FDE9787-0EED-BF0E-1565-44DBF19B4091}"/>
              </a:ext>
            </a:extLst>
          </p:cNvPr>
          <p:cNvSpPr txBox="1"/>
          <p:nvPr/>
        </p:nvSpPr>
        <p:spPr>
          <a:xfrm>
            <a:off x="3820894" y="5841193"/>
            <a:ext cx="54702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https://microk8s.io/compare (26.02.25)</a:t>
            </a:r>
          </a:p>
        </p:txBody>
      </p:sp>
    </p:spTree>
    <p:extLst>
      <p:ext uri="{BB962C8B-B14F-4D97-AF65-F5344CB8AC3E}">
        <p14:creationId xmlns:p14="http://schemas.microsoft.com/office/powerpoint/2010/main" val="28248944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CBD3AD-B008-D7E7-A868-DF32355FC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Auswertung</a:t>
            </a:r>
            <a:br>
              <a:rPr lang="de-DE" dirty="0"/>
            </a:br>
            <a:r>
              <a:rPr lang="de-DE" dirty="0"/>
              <a:t>Vor- und Nachteile des Entwickelten Ansatzes</a:t>
            </a:r>
            <a:endParaRPr lang="en-GB" dirty="0"/>
          </a:p>
        </p:txBody>
      </p:sp>
      <p:sp>
        <p:nvSpPr>
          <p:cNvPr id="18" name="Inhaltsplatzhalter 17">
            <a:extLst>
              <a:ext uri="{FF2B5EF4-FFF2-40B4-BE49-F238E27FC236}">
                <a16:creationId xmlns:a16="http://schemas.microsoft.com/office/drawing/2014/main" id="{768E94FC-A08A-76F6-E7D0-0DFC7BDE44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0" y="1484313"/>
            <a:ext cx="4674119" cy="4344987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Vorteile: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Docker Images sind bisher vollständig wiederverwendbar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Grundlegende Funktionalitäten des Mini-Internets lassen sich abbilden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standardisiertes, deklaratives Setup mit </a:t>
            </a:r>
            <a:r>
              <a:rPr lang="de-DE" dirty="0" err="1"/>
              <a:t>Kubernetes</a:t>
            </a:r>
            <a:r>
              <a:rPr lang="de-DE" dirty="0"/>
              <a:t> YAML-Files</a:t>
            </a:r>
            <a:endParaRPr lang="de-DE" sz="100" dirty="0"/>
          </a:p>
          <a:p>
            <a:pPr marL="594900" lvl="2" indent="-342900">
              <a:buFontTx/>
              <a:buChar char="-"/>
            </a:pPr>
            <a:r>
              <a:rPr lang="de-DE" dirty="0"/>
              <a:t>SSH-Konfiguration durch Mounten der </a:t>
            </a:r>
            <a:r>
              <a:rPr lang="de-DE" dirty="0" err="1"/>
              <a:t>Volumes</a:t>
            </a:r>
            <a:r>
              <a:rPr lang="de-DE" dirty="0"/>
              <a:t> vereinfacht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Starten und Stoppen zentral möglich</a:t>
            </a:r>
          </a:p>
          <a:p>
            <a:pPr marL="594900" lvl="2" indent="-34290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46514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0C851-6587-E426-8C26-A44E02885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01B7B0-8D0D-478E-F87E-24E9FC4B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Auswertung</a:t>
            </a:r>
            <a:br>
              <a:rPr lang="de-DE" dirty="0"/>
            </a:br>
            <a:r>
              <a:rPr lang="de-DE" dirty="0"/>
              <a:t>Vor- und Nachteile des Entwickelten Ansatzes</a:t>
            </a:r>
            <a:endParaRPr lang="en-GB" dirty="0"/>
          </a:p>
        </p:txBody>
      </p:sp>
      <p:sp>
        <p:nvSpPr>
          <p:cNvPr id="3" name="Inhaltsplatzhalter 17">
            <a:extLst>
              <a:ext uri="{FF2B5EF4-FFF2-40B4-BE49-F238E27FC236}">
                <a16:creationId xmlns:a16="http://schemas.microsoft.com/office/drawing/2014/main" id="{FE7FEA6C-B994-A090-9D1D-6C736276D0A7}"/>
              </a:ext>
            </a:extLst>
          </p:cNvPr>
          <p:cNvSpPr txBox="1">
            <a:spLocks/>
          </p:cNvSpPr>
          <p:nvPr/>
        </p:nvSpPr>
        <p:spPr>
          <a:xfrm>
            <a:off x="6096000" y="1484313"/>
            <a:ext cx="5359399" cy="43449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69" rtl="0" eaLnBrk="1" latinLnBrk="0" hangingPunct="1">
              <a:spcBef>
                <a:spcPts val="600"/>
              </a:spcBef>
              <a:buFont typeface="Open Sans" panose="020B0606030504020204" pitchFamily="34" charset="0"/>
              <a:buNone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Char char="—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52000" indent="-144000" algn="l" defTabSz="914269" rtl="0" eaLnBrk="1" latinLnBrk="0" hangingPunct="1">
              <a:spcBef>
                <a:spcPts val="0"/>
              </a:spcBef>
              <a:buFont typeface="Open Sans" panose="020B0606030504020204" pitchFamily="34" charset="0"/>
              <a:buChar char="–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69" rtl="0" eaLnBrk="1" latinLnBrk="0" hangingPunct="1">
              <a:spcBef>
                <a:spcPts val="600"/>
              </a:spcBef>
              <a:spcAft>
                <a:spcPts val="0"/>
              </a:spcAft>
              <a:buFont typeface="Symbol" panose="05050102010706020507" pitchFamily="18" charset="2"/>
              <a:buNone/>
              <a:defRPr sz="14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marR="0" indent="0" algn="l" defTabSz="914269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52000" marR="0" indent="-2520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—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52000" marR="0" indent="-1440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Open Sans" panose="020B0606030504020204" pitchFamily="34" charset="0"/>
              <a:buChar char="–"/>
              <a:tabLst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96000" marR="0" indent="-1440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Tx/>
              <a:buChar char="-"/>
            </a:pPr>
            <a:r>
              <a:rPr lang="de-DE" dirty="0"/>
              <a:t>Nachteile: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Setup-Skripte können nicht wiederverwendet werden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Testen aller Funktionalitäten in der Zeit nicht möglich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große Menge an Konfigurationsdateien (für jeden Container, Bridge und Policy)  </a:t>
            </a:r>
            <a:br>
              <a:rPr lang="de-DE" dirty="0"/>
            </a:br>
            <a:r>
              <a:rPr lang="de-DE" dirty="0">
                <a:sym typeface="Wingdings" panose="05000000000000000000" pitchFamily="2" charset="2"/>
              </a:rPr>
              <a:t> Komplexität nur verlagert</a:t>
            </a:r>
          </a:p>
          <a:p>
            <a:pPr lvl="2" indent="0">
              <a:buNone/>
            </a:pPr>
            <a:endParaRPr lang="de-DE" dirty="0"/>
          </a:p>
          <a:p>
            <a:pPr marL="594900" lvl="2" indent="-342900">
              <a:buFontTx/>
              <a:buChar char="-"/>
            </a:pPr>
            <a:r>
              <a:rPr lang="de-DE" dirty="0"/>
              <a:t>Starten und Stoppen ist fehleranfällig/Zustand fraglich</a:t>
            </a:r>
          </a:p>
          <a:p>
            <a:pPr marL="594900" lvl="2" indent="-342900">
              <a:buFontTx/>
              <a:buChar char="-"/>
            </a:pPr>
            <a:endParaRPr lang="de-DE" dirty="0"/>
          </a:p>
        </p:txBody>
      </p:sp>
      <p:sp>
        <p:nvSpPr>
          <p:cNvPr id="4" name="Inhaltsplatzhalter 17">
            <a:extLst>
              <a:ext uri="{FF2B5EF4-FFF2-40B4-BE49-F238E27FC236}">
                <a16:creationId xmlns:a16="http://schemas.microsoft.com/office/drawing/2014/main" id="{6868B353-2C7C-6C04-C675-CA5D5A0BB775}"/>
              </a:ext>
            </a:extLst>
          </p:cNvPr>
          <p:cNvSpPr txBox="1">
            <a:spLocks/>
          </p:cNvSpPr>
          <p:nvPr/>
        </p:nvSpPr>
        <p:spPr>
          <a:xfrm>
            <a:off x="874712" y="1484313"/>
            <a:ext cx="4674119" cy="434498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69" rtl="0" eaLnBrk="1" latinLnBrk="0" hangingPunct="1">
              <a:spcBef>
                <a:spcPts val="600"/>
              </a:spcBef>
              <a:buFont typeface="Open Sans" panose="020B0606030504020204" pitchFamily="34" charset="0"/>
              <a:buNone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269" rtl="0" eaLnBrk="1" latinLnBrk="0" hangingPunct="1">
              <a:spcBef>
                <a:spcPts val="1200"/>
              </a:spcBef>
              <a:buFont typeface="Arial" panose="020B0604020202020204" pitchFamily="34" charset="0"/>
              <a:buChar char="—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52000" indent="-144000" algn="l" defTabSz="914269" rtl="0" eaLnBrk="1" latinLnBrk="0" hangingPunct="1">
              <a:spcBef>
                <a:spcPts val="0"/>
              </a:spcBef>
              <a:buFont typeface="Open Sans" panose="020B0606030504020204" pitchFamily="34" charset="0"/>
              <a:buChar char="–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69" rtl="0" eaLnBrk="1" latinLnBrk="0" hangingPunct="1">
              <a:spcBef>
                <a:spcPts val="600"/>
              </a:spcBef>
              <a:spcAft>
                <a:spcPts val="0"/>
              </a:spcAft>
              <a:buFont typeface="Symbol" panose="05050102010706020507" pitchFamily="18" charset="2"/>
              <a:buNone/>
              <a:defRPr sz="14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marR="0" indent="0" algn="l" defTabSz="914269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52000" marR="0" indent="-2520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—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52000" marR="0" indent="-1440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Open Sans" panose="020B0606030504020204" pitchFamily="34" charset="0"/>
              <a:buChar char="–"/>
              <a:tabLst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96000" marR="0" indent="-14400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Tx/>
              <a:buChar char="-"/>
            </a:pPr>
            <a:r>
              <a:rPr lang="de-DE" dirty="0"/>
              <a:t>Vorteile: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Docker Images sind bisher vollständig wiederverwendbar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Grundlegende Funktionalitäten des Mini-Internets lassen sich abbilden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standardisiertes, deklaratives Setup mit </a:t>
            </a:r>
            <a:r>
              <a:rPr lang="de-DE" dirty="0" err="1"/>
              <a:t>Kubernetes</a:t>
            </a:r>
            <a:r>
              <a:rPr lang="de-DE" dirty="0"/>
              <a:t> YAML-Files</a:t>
            </a:r>
            <a:endParaRPr lang="de-DE" sz="100" dirty="0"/>
          </a:p>
          <a:p>
            <a:pPr marL="594900" lvl="2" indent="-342900">
              <a:buFontTx/>
              <a:buChar char="-"/>
            </a:pPr>
            <a:r>
              <a:rPr lang="de-DE" dirty="0"/>
              <a:t>SSH-Konfiguration durch Mounten der </a:t>
            </a:r>
            <a:r>
              <a:rPr lang="de-DE" dirty="0" err="1"/>
              <a:t>Volumes</a:t>
            </a:r>
            <a:r>
              <a:rPr lang="de-DE" dirty="0"/>
              <a:t> vereinfacht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Starten und Stoppen zentral möglich</a:t>
            </a:r>
          </a:p>
          <a:p>
            <a:pPr marL="594900" lvl="2" indent="-34290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09970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43002-1B65-41D1-3F72-F4FC666653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2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CBD3AD-B008-D7E7-A868-DF32355FC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2" y="370920"/>
            <a:ext cx="10580687" cy="684213"/>
          </a:xfrm>
        </p:spPr>
        <p:txBody>
          <a:bodyPr/>
          <a:lstStyle/>
          <a:p>
            <a:r>
              <a:rPr lang="de-DE" dirty="0"/>
              <a:t>6. Fazit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44728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3AF7B-2FD0-F46F-F372-883FDFB30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9E6392-3AAE-47C4-EE59-B52254A6729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Umstellung ist möglich aber nur mit sehr hohem Aufwand </a:t>
            </a:r>
          </a:p>
          <a:p>
            <a:pPr marL="342900" indent="-342900">
              <a:buFontTx/>
              <a:buChar char="-"/>
            </a:pPr>
            <a:r>
              <a:rPr lang="de-DE" dirty="0"/>
              <a:t>keine wirkliche Vereinfachung des Setups aber Standardisierung</a:t>
            </a:r>
          </a:p>
          <a:p>
            <a:endParaRPr lang="de-DE" dirty="0"/>
          </a:p>
          <a:p>
            <a:r>
              <a:rPr lang="de-DE" dirty="0"/>
              <a:t>Ausblick:</a:t>
            </a:r>
          </a:p>
          <a:p>
            <a:pPr marL="342900" indent="-342900">
              <a:buFontTx/>
              <a:buChar char="-"/>
            </a:pPr>
            <a:r>
              <a:rPr lang="de-DE" dirty="0"/>
              <a:t>Ausführen auf mehreren Nodes wurde nicht hinreichend getestet</a:t>
            </a:r>
          </a:p>
          <a:p>
            <a:pPr marL="342900" indent="-342900">
              <a:buFontTx/>
              <a:buChar char="-"/>
            </a:pPr>
            <a:r>
              <a:rPr lang="de-DE" dirty="0"/>
              <a:t>Generieren der </a:t>
            </a:r>
            <a:r>
              <a:rPr lang="de-DE" dirty="0" err="1"/>
              <a:t>Konfigs</a:t>
            </a:r>
            <a:r>
              <a:rPr lang="de-DE" dirty="0"/>
              <a:t> konnte noch nicht realisiert werden ist aber definitiv möglich</a:t>
            </a:r>
          </a:p>
          <a:p>
            <a:pPr lvl="2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3E475-0A14-F8B0-AAF8-D28AF2424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2" y="370920"/>
            <a:ext cx="10580687" cy="684213"/>
          </a:xfrm>
        </p:spPr>
        <p:txBody>
          <a:bodyPr/>
          <a:lstStyle/>
          <a:p>
            <a:r>
              <a:rPr lang="de-DE" dirty="0"/>
              <a:t>6. Fazit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6979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79E2E5-7D2F-F208-6AEB-813BAE027F8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540BD9F-8133-14A5-D694-5C9316D5D9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853"/>
          <a:stretch/>
        </p:blipFill>
        <p:spPr>
          <a:xfrm>
            <a:off x="736599" y="93518"/>
            <a:ext cx="10580688" cy="607470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E245454-8110-5342-8E3F-FAEDEAAA7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3" y="346075"/>
            <a:ext cx="5089670" cy="900834"/>
          </a:xfrm>
          <a:solidFill>
            <a:schemeClr val="bg1"/>
          </a:solidFill>
        </p:spPr>
        <p:txBody>
          <a:bodyPr/>
          <a:lstStyle/>
          <a:p>
            <a:r>
              <a:rPr lang="de-DE" dirty="0"/>
              <a:t>1. Mini-Internet </a:t>
            </a:r>
            <a:br>
              <a:rPr lang="de-DE" dirty="0"/>
            </a:br>
            <a:r>
              <a:rPr lang="de-DE" dirty="0"/>
              <a:t>Topologie – AS-Level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9C6683F-C77F-B5DD-EE33-07A712A11D9D}"/>
              </a:ext>
            </a:extLst>
          </p:cNvPr>
          <p:cNvSpPr txBox="1"/>
          <p:nvPr/>
        </p:nvSpPr>
        <p:spPr>
          <a:xfrm>
            <a:off x="4553943" y="6040706"/>
            <a:ext cx="54702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https://github.com/nsg-ethz/mini_internet_project/tree/master/presentations (26.02.25)</a:t>
            </a:r>
          </a:p>
        </p:txBody>
      </p:sp>
      <p:cxnSp>
        <p:nvCxnSpPr>
          <p:cNvPr id="6" name="Verbinder: gewinkelt 5">
            <a:extLst>
              <a:ext uri="{FF2B5EF4-FFF2-40B4-BE49-F238E27FC236}">
                <a16:creationId xmlns:a16="http://schemas.microsoft.com/office/drawing/2014/main" id="{D7D3E773-9D22-5BC1-D0FB-C37BC1D916B9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54907" y="3178963"/>
            <a:ext cx="1514478" cy="985845"/>
          </a:xfrm>
          <a:prstGeom prst="bentConnector3">
            <a:avLst>
              <a:gd name="adj1" fmla="val 100314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D0FC0EAE-F9EC-AAA6-3C74-9DB74C02D5A8}"/>
              </a:ext>
            </a:extLst>
          </p:cNvPr>
          <p:cNvSpPr txBox="1"/>
          <p:nvPr/>
        </p:nvSpPr>
        <p:spPr>
          <a:xfrm>
            <a:off x="736599" y="2107095"/>
            <a:ext cx="3254376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Skalierbarkeit</a:t>
            </a:r>
            <a:r>
              <a:rPr lang="de-DE" dirty="0"/>
              <a:t>: Anzahl der Transit AS wird vor der Laufzeit festgelegt</a:t>
            </a:r>
          </a:p>
        </p:txBody>
      </p:sp>
    </p:spTree>
    <p:extLst>
      <p:ext uri="{BB962C8B-B14F-4D97-AF65-F5344CB8AC3E}">
        <p14:creationId xmlns:p14="http://schemas.microsoft.com/office/powerpoint/2010/main" val="18789228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61036-4702-4B29-36D3-F787CE2A5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653" y="3090446"/>
            <a:ext cx="10688696" cy="677108"/>
          </a:xfrm>
        </p:spPr>
        <p:txBody>
          <a:bodyPr/>
          <a:lstStyle/>
          <a:p>
            <a:pPr algn="ctr"/>
            <a:r>
              <a:rPr lang="de-DE" sz="4400" dirty="0"/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509713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48F48A8-B713-A608-5B45-CE66F4E7C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C56D350-6708-A92D-49EE-D2E4A7E487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https://www.ionos.de/digitalguide/server/knowhow/kubernetes-alternativen/</a:t>
            </a:r>
          </a:p>
          <a:p>
            <a:r>
              <a:rPr lang="de-DE" dirty="0"/>
              <a:t>https://carvel.dev/ytt/docs/v0.51.0/how-to-modularize/</a:t>
            </a:r>
          </a:p>
          <a:p>
            <a:r>
              <a:rPr lang="de-DE" dirty="0"/>
              <a:t>https://k8snetworkplumbingwg.github.io/multus-cni/docs/quickstart.html</a:t>
            </a:r>
          </a:p>
          <a:p>
            <a:r>
              <a:rPr lang="de-DE" dirty="0"/>
              <a:t>https://docs.tigera.io/calico/latest/about/</a:t>
            </a:r>
          </a:p>
          <a:p>
            <a:r>
              <a:rPr lang="de-DE" dirty="0"/>
              <a:t>https://kubernetes.io/docs/concepts/services-networking/network-policies/#default-deny-all-ingress-traffic </a:t>
            </a:r>
          </a:p>
          <a:p>
            <a:r>
              <a:rPr lang="de-DE" dirty="0"/>
              <a:t>https://minikube.sigs.k8s.io/docs/handbook/dashboard/ </a:t>
            </a:r>
          </a:p>
          <a:p>
            <a:r>
              <a:rPr lang="de-DE" dirty="0"/>
              <a:t>https://github.com/nsg-ethz/mini_internet_project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02232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68CB38-DA70-EF88-EA78-D0B00D324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Appendix - ChatGPT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5696E8-23F6-877E-19D6-1A2312FF5B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Umschreiben der Docker-Run Befehle in </a:t>
            </a:r>
            <a:r>
              <a:rPr lang="de-DE" dirty="0" err="1"/>
              <a:t>Kubernetes</a:t>
            </a:r>
            <a:r>
              <a:rPr lang="de-DE" dirty="0"/>
              <a:t> YAML Files wie auf Folie 31 lässt sich mit ChatGPT gut machen 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Hilfreich für die zahlreichen Mounts, </a:t>
            </a:r>
            <a:r>
              <a:rPr lang="de-DE" dirty="0" err="1"/>
              <a:t>Capabilities</a:t>
            </a:r>
            <a:r>
              <a:rPr lang="de-DE" dirty="0"/>
              <a:t> usw. 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Für Netzwerkverbindungen mit Calico und </a:t>
            </a:r>
            <a:r>
              <a:rPr lang="de-DE" dirty="0" err="1"/>
              <a:t>Multus</a:t>
            </a:r>
            <a:r>
              <a:rPr lang="de-DE" dirty="0"/>
              <a:t> weniger geeignet </a:t>
            </a:r>
          </a:p>
          <a:p>
            <a:pPr marL="594900" lvl="2" indent="-342900">
              <a:buFontTx/>
              <a:buChar char="-"/>
            </a:pPr>
            <a:r>
              <a:rPr lang="de-DE"/>
              <a:t>Vorwissen zum </a:t>
            </a:r>
            <a:r>
              <a:rPr lang="de-DE" dirty="0"/>
              <a:t>Prüfen der Ausgaben notwendig!</a:t>
            </a:r>
          </a:p>
        </p:txBody>
      </p:sp>
    </p:spTree>
    <p:extLst>
      <p:ext uri="{BB962C8B-B14F-4D97-AF65-F5344CB8AC3E}">
        <p14:creationId xmlns:p14="http://schemas.microsoft.com/office/powerpoint/2010/main" val="3510712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972936-F0EC-4556-CCD8-A097A0D1E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Topologie – L3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FA678F8-BAC6-A226-18C4-253CB0EB5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030288"/>
            <a:ext cx="8915400" cy="5160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F9BE248-DD58-8C8E-F9B9-0DCAD9297AAE}"/>
              </a:ext>
            </a:extLst>
          </p:cNvPr>
          <p:cNvSpPr txBox="1"/>
          <p:nvPr/>
        </p:nvSpPr>
        <p:spPr>
          <a:xfrm>
            <a:off x="6165055" y="6191018"/>
            <a:ext cx="487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https://github.com/nsg-ethz/mini_internet_project/tree/master/presentations (26.02.25)</a:t>
            </a:r>
          </a:p>
        </p:txBody>
      </p:sp>
    </p:spTree>
    <p:extLst>
      <p:ext uri="{BB962C8B-B14F-4D97-AF65-F5344CB8AC3E}">
        <p14:creationId xmlns:p14="http://schemas.microsoft.com/office/powerpoint/2010/main" val="2030969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FF12C-25F3-096F-0ED8-A81EE1A73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D937703-FE22-105D-48F8-3ECD8FDB2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799" y="523917"/>
            <a:ext cx="7800686" cy="5810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8A44B17-A0F2-F20D-3CDB-ECB4222EA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Topologie – L2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C60A445-C269-5C77-33FF-DBD0D27C9C61}"/>
              </a:ext>
            </a:extLst>
          </p:cNvPr>
          <p:cNvSpPr txBox="1"/>
          <p:nvPr/>
        </p:nvSpPr>
        <p:spPr>
          <a:xfrm>
            <a:off x="6563170" y="5933973"/>
            <a:ext cx="54436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https://github.com/nsg-ethz/mini_internet_project/tree/master/presentations (26.02.25)</a:t>
            </a:r>
          </a:p>
        </p:txBody>
      </p:sp>
    </p:spTree>
    <p:extLst>
      <p:ext uri="{BB962C8B-B14F-4D97-AF65-F5344CB8AC3E}">
        <p14:creationId xmlns:p14="http://schemas.microsoft.com/office/powerpoint/2010/main" val="439476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CAF51E-AB35-A95B-8A9A-3DA198A14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Zugriff auf die Container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BA1BD2-4997-A144-AC82-BB5183BA4B8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Ein „SSH-Container“ in jedem AS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Erreichbar von außen via Port 2000+X (X=Gruppennummer)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Enthält GOTO-Skript für SSH-Zugriff auf alle Container des AS (über feste IP-Adressen)</a:t>
            </a:r>
          </a:p>
          <a:p>
            <a:pPr marL="594900" lvl="2" indent="-342900">
              <a:buFontTx/>
              <a:buChar char="-"/>
            </a:pPr>
            <a:r>
              <a:rPr lang="de-DE" dirty="0"/>
              <a:t>Konfiguration auf den Routern/Switches/Hosts mittels </a:t>
            </a:r>
            <a:r>
              <a:rPr lang="de-DE" dirty="0" err="1"/>
              <a:t>FRRouting</a:t>
            </a:r>
            <a:r>
              <a:rPr lang="de-DE" dirty="0"/>
              <a:t> und Open </a:t>
            </a:r>
            <a:r>
              <a:rPr lang="de-DE" dirty="0" err="1"/>
              <a:t>vSwitch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E8972F3-A37C-1CDA-BE47-9BBE140EF6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78724" y="3359132"/>
            <a:ext cx="3098801" cy="201455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E0306F8-CE95-AD8D-7B7E-BB4DB1BD016F}"/>
              </a:ext>
            </a:extLst>
          </p:cNvPr>
          <p:cNvSpPr txBox="1"/>
          <p:nvPr/>
        </p:nvSpPr>
        <p:spPr>
          <a:xfrm>
            <a:off x="7578724" y="5373687"/>
            <a:ext cx="54436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https://en.wikipedia.org/wiki/Open_vSwitch (05.03.25)</a:t>
            </a:r>
          </a:p>
        </p:txBody>
      </p:sp>
      <p:pic>
        <p:nvPicPr>
          <p:cNvPr id="10" name="Grafik 9" descr="Ein Bild, das Grafiken, Schrift, Logo, Clipart enthält.&#10;&#10;KI-generierte Inhalte können fehlerhaft sein.">
            <a:extLst>
              <a:ext uri="{FF2B5EF4-FFF2-40B4-BE49-F238E27FC236}">
                <a16:creationId xmlns:a16="http://schemas.microsoft.com/office/drawing/2014/main" id="{2B2A7E91-3D12-A0CC-206C-FFFA705E84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656" y="3327768"/>
            <a:ext cx="2895361" cy="2267524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73319FF7-BC8E-B169-5C1D-EA01411DF18F}"/>
              </a:ext>
            </a:extLst>
          </p:cNvPr>
          <p:cNvSpPr txBox="1"/>
          <p:nvPr/>
        </p:nvSpPr>
        <p:spPr>
          <a:xfrm>
            <a:off x="1539874" y="5619908"/>
            <a:ext cx="54436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https://www.linux.com/news/welcoming-frrouting-linux-foundation/ (05.03.25)</a:t>
            </a:r>
          </a:p>
        </p:txBody>
      </p:sp>
    </p:spTree>
    <p:extLst>
      <p:ext uri="{BB962C8B-B14F-4D97-AF65-F5344CB8AC3E}">
        <p14:creationId xmlns:p14="http://schemas.microsoft.com/office/powerpoint/2010/main" val="2951366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5D24C9-57C1-BCD3-6B0E-C6C393F29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1C84A2-5BA7-2EB6-419D-EF908CA7F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</a:t>
            </a:r>
            <a:endParaRPr lang="en-GB" dirty="0"/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D7C22374-5CC3-BAEA-90F5-479F302A0D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9847215"/>
              </p:ext>
            </p:extLst>
          </p:nvPr>
        </p:nvGraphicFramePr>
        <p:xfrm>
          <a:off x="1380931" y="1484312"/>
          <a:ext cx="10074468" cy="4505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40524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EDB20D-9F22-457A-AB4B-5CBE7EF96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3D1F1-9A0B-7031-3F4F-4AEF4086D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Mini-Internet</a:t>
            </a:r>
            <a:br>
              <a:rPr lang="de-DE" dirty="0"/>
            </a:br>
            <a:r>
              <a:rPr lang="de-DE" dirty="0"/>
              <a:t>Setup – Konfigurationsbeispiel AS-Level Topologie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04926D-9419-1269-F86A-2C01C0FBDD2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endParaRPr lang="de-DE" dirty="0"/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AAD04E72-018A-AE0E-C759-DEF03ACCBED3}"/>
              </a:ext>
            </a:extLst>
          </p:cNvPr>
          <p:cNvGraphicFramePr/>
          <p:nvPr/>
        </p:nvGraphicFramePr>
        <p:xfrm>
          <a:off x="1380931" y="1484312"/>
          <a:ext cx="10074468" cy="4505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446A4074-8D4A-480C-8745-C4E672EAE9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50518" y="1075995"/>
            <a:ext cx="12242518" cy="478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215710"/>
      </p:ext>
    </p:extLst>
  </p:cSld>
  <p:clrMapOvr>
    <a:masterClrMapping/>
  </p:clrMapOvr>
</p:sld>
</file>

<file path=ppt/theme/theme1.xml><?xml version="1.0" encoding="utf-8"?>
<a:theme xmlns:a="http://schemas.openxmlformats.org/drawingml/2006/main" name="TUDDesign">
  <a:themeElements>
    <a:clrScheme name="TUD_2021-08_grün">
      <a:dk1>
        <a:srgbClr val="000000"/>
      </a:dk1>
      <a:lt1>
        <a:sysClr val="window" lastClr="FFFFFF"/>
      </a:lt1>
      <a:dk2>
        <a:srgbClr val="727277"/>
      </a:dk2>
      <a:lt2>
        <a:srgbClr val="FFFFFF"/>
      </a:lt2>
      <a:accent1>
        <a:srgbClr val="00305D"/>
      </a:accent1>
      <a:accent2>
        <a:srgbClr val="0069B4"/>
      </a:accent2>
      <a:accent3>
        <a:srgbClr val="009FE3"/>
      </a:accent3>
      <a:accent4>
        <a:srgbClr val="008244"/>
      </a:accent4>
      <a:accent5>
        <a:srgbClr val="65B32E"/>
      </a:accent5>
      <a:accent6>
        <a:srgbClr val="94C356"/>
      </a:accent6>
      <a:hlink>
        <a:srgbClr val="0069B4"/>
      </a:hlink>
      <a:folHlink>
        <a:srgbClr val="009FE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DDesign" id="{1B71B35D-7A14-4407-9646-1C0872965491}" vid="{BC75CE6E-834F-43D9-9582-EAB43064C32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TUDDesign</Template>
  <TotalTime>0</TotalTime>
  <Words>3889</Words>
  <Application>Microsoft Office PowerPoint</Application>
  <PresentationFormat>Breitbild</PresentationFormat>
  <Paragraphs>578</Paragraphs>
  <Slides>42</Slides>
  <Notes>37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51" baseType="lpstr">
      <vt:lpstr>Arial</vt:lpstr>
      <vt:lpstr>Wingdings</vt:lpstr>
      <vt:lpstr>Open Sans</vt:lpstr>
      <vt:lpstr>Aptos</vt:lpstr>
      <vt:lpstr>Calibri</vt:lpstr>
      <vt:lpstr>Consolas</vt:lpstr>
      <vt:lpstr>Courier New</vt:lpstr>
      <vt:lpstr>Symbol</vt:lpstr>
      <vt:lpstr>TUDDesign</vt:lpstr>
      <vt:lpstr>Standardisierung des Mini-Internets  mithilfe von Kubernetes</vt:lpstr>
      <vt:lpstr>Inhalt</vt:lpstr>
      <vt:lpstr>1. Mini-Internet</vt:lpstr>
      <vt:lpstr>1. Mini-Internet  Topologie – AS-Level</vt:lpstr>
      <vt:lpstr>1. Mini-Internet Topologie – L3</vt:lpstr>
      <vt:lpstr>1. Mini-Internet Topologie – L2</vt:lpstr>
      <vt:lpstr>Zugriff auf die Container </vt:lpstr>
      <vt:lpstr>1. Mini-Internet Setup</vt:lpstr>
      <vt:lpstr>1. Mini-Internet Setup – Konfigurationsbeispiel AS-Level Topologie</vt:lpstr>
      <vt:lpstr>1. Mini-Internet Setup</vt:lpstr>
      <vt:lpstr>1. Mini-Internet Setup – startup.sh</vt:lpstr>
      <vt:lpstr>1. Mini-Internet Setup – startup.sh</vt:lpstr>
      <vt:lpstr>1. Mini-Internet Setup – startup.sh</vt:lpstr>
      <vt:lpstr>1. Mini-Internet Setup – startup.sh</vt:lpstr>
      <vt:lpstr>1. Mini-Internet Setup – startup.sh</vt:lpstr>
      <vt:lpstr>1. Mini-Internet Setup – startup.sh</vt:lpstr>
      <vt:lpstr>1. Mini-Internet Setup – startup.sh</vt:lpstr>
      <vt:lpstr>1. Mini-Internet Setup – startup.sh</vt:lpstr>
      <vt:lpstr>1. Mini-Internet Setup – startup.sh</vt:lpstr>
      <vt:lpstr>1. Mini-Internet Programmiersprachen und LOCs</vt:lpstr>
      <vt:lpstr>1. Mini-Internet Warum geht Skalierbarkeit auf mehrere Maschinen aktuell nicht?</vt:lpstr>
      <vt:lpstr>2. Motivation und Zielsetzung </vt:lpstr>
      <vt:lpstr>3. Lösungsansatz: Kubernetes</vt:lpstr>
      <vt:lpstr>3. Kubernetes </vt:lpstr>
      <vt:lpstr>3. Kubernetes Hauptbestandteile</vt:lpstr>
      <vt:lpstr>3. Kubernetes Verwendung im Mini-Internet</vt:lpstr>
      <vt:lpstr>4. Vorgehen Benötigte Funktionalitäten</vt:lpstr>
      <vt:lpstr>4. Vorgehen a) SSH-Zugriff von außen auf den SSH-Container   </vt:lpstr>
      <vt:lpstr>4. Vorgehen b) Trennung der AS voneinander  </vt:lpstr>
      <vt:lpstr>4. Vorgehen c) Netzwerkschnittstellen hinzufügen und verbinden  </vt:lpstr>
      <vt:lpstr>4. Vorgehen c) Netzwerkschnittstellen hinzufügen und verbinden  </vt:lpstr>
      <vt:lpstr>4. Vorgehen d) Dateien in die Container kopieren und persistieren   </vt:lpstr>
      <vt:lpstr>4. Vorgehen e) Strukturiertes Aufsetzen und Konfigurieren </vt:lpstr>
      <vt:lpstr>4. Vorgehen a) Strukturiertes Aufsetzen und Konfigurieren  </vt:lpstr>
      <vt:lpstr>4. Vorgehen f) Ausführen auf mehreren Maschinen </vt:lpstr>
      <vt:lpstr>5. Auswertung Vor- und Nachteile des Entwickelten Ansatzes</vt:lpstr>
      <vt:lpstr>5. Auswertung Vor- und Nachteile des Entwickelten Ansatzes</vt:lpstr>
      <vt:lpstr>6. Fazit</vt:lpstr>
      <vt:lpstr>6. Fazit</vt:lpstr>
      <vt:lpstr>Vielen Dank für Ihre Aufmerksamkeit</vt:lpstr>
      <vt:lpstr>Quellen</vt:lpstr>
      <vt:lpstr>Appendix - ChatGPT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Untersuchung geeigneter Open-Source Frameworks  zur Erstellung eines grafischen Editors zur Editierung  von Wissensstrukturen</dc:title>
  <dc:creator>Adrian Scholze</dc:creator>
  <cp:lastModifiedBy>Adrian Scholze</cp:lastModifiedBy>
  <cp:revision>8</cp:revision>
  <dcterms:created xsi:type="dcterms:W3CDTF">2023-01-18T09:41:31Z</dcterms:created>
  <dcterms:modified xsi:type="dcterms:W3CDTF">2025-03-17T08:32:04Z</dcterms:modified>
</cp:coreProperties>
</file>

<file path=docProps/thumbnail.jpeg>
</file>